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19"/>
  </p:notesMasterIdLst>
  <p:sldIdLst>
    <p:sldId id="256" r:id="rId5"/>
    <p:sldId id="257" r:id="rId6"/>
    <p:sldId id="365" r:id="rId7"/>
    <p:sldId id="367" r:id="rId8"/>
    <p:sldId id="366" r:id="rId9"/>
    <p:sldId id="368" r:id="rId10"/>
    <p:sldId id="369" r:id="rId11"/>
    <p:sldId id="375" r:id="rId12"/>
    <p:sldId id="376" r:id="rId13"/>
    <p:sldId id="379" r:id="rId14"/>
    <p:sldId id="381" r:id="rId15"/>
    <p:sldId id="382" r:id="rId16"/>
    <p:sldId id="404" r:id="rId17"/>
    <p:sldId id="354" r:id="rId18"/>
  </p:sldIdLst>
  <p:sldSz cx="12192000" cy="6858000"/>
  <p:notesSz cx="6858000" cy="9144000"/>
  <p:embeddedFontLst>
    <p:embeddedFont>
      <p:font typeface="Lucida Sans Unicode" panose="020B0602030504020204" pitchFamily="34" charset="0"/>
      <p:regular r:id="rId20"/>
    </p:embeddedFont>
    <p:embeddedFont>
      <p:font typeface="Montserrat" panose="00000500000000000000" pitchFamily="2" charset="0"/>
      <p:regular r:id="rId21"/>
      <p:bold r:id="rId22"/>
      <p:italic r:id="rId23"/>
      <p:boldItalic r:id="rId24"/>
    </p:embeddedFont>
    <p:embeddedFont>
      <p:font typeface="Wingdings 3" panose="05040102010807070707" pitchFamily="18" charset="2"/>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7315B548-5883-4354-A6B4-BF01BE4383EE}">
          <p14:sldIdLst>
            <p14:sldId id="256"/>
            <p14:sldId id="257"/>
            <p14:sldId id="365"/>
            <p14:sldId id="367"/>
            <p14:sldId id="366"/>
            <p14:sldId id="368"/>
            <p14:sldId id="369"/>
            <p14:sldId id="375"/>
            <p14:sldId id="376"/>
            <p14:sldId id="379"/>
            <p14:sldId id="381"/>
            <p14:sldId id="382"/>
            <p14:sldId id="404"/>
            <p14:sldId id="35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A7C"/>
    <a:srgbClr val="5CD2DE"/>
    <a:srgbClr val="26D0E2"/>
    <a:srgbClr val="79D0D9"/>
    <a:srgbClr val="C5FFEC"/>
    <a:srgbClr val="FF99FF"/>
    <a:srgbClr val="00CC99"/>
    <a:srgbClr val="0B8D9A"/>
    <a:srgbClr val="FFDD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1"/>
    <p:restoredTop sz="94670"/>
  </p:normalViewPr>
  <p:slideViewPr>
    <p:cSldViewPr snapToGrid="0">
      <p:cViewPr varScale="1">
        <p:scale>
          <a:sx n="57" d="100"/>
          <a:sy n="57" d="100"/>
        </p:scale>
        <p:origin x="72" y="14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da I. Vázquez Fiol" userId="56f19de1-9339-4fde-a90c-52f4e779285a" providerId="ADAL" clId="{EE07E5E1-A17F-42E2-8147-EDF536438A16}"/>
    <pc:docChg chg="addSld modSld">
      <pc:chgData name="Wanda I. Vázquez Fiol" userId="56f19de1-9339-4fde-a90c-52f4e779285a" providerId="ADAL" clId="{EE07E5E1-A17F-42E2-8147-EDF536438A16}" dt="2024-02-13T17:56:26.019" v="0"/>
      <pc:docMkLst>
        <pc:docMk/>
      </pc:docMkLst>
      <pc:sldChg chg="add">
        <pc:chgData name="Wanda I. Vázquez Fiol" userId="56f19de1-9339-4fde-a90c-52f4e779285a" providerId="ADAL" clId="{EE07E5E1-A17F-42E2-8147-EDF536438A16}" dt="2024-02-13T17:56:26.019" v="0"/>
        <pc:sldMkLst>
          <pc:docMk/>
          <pc:sldMk cId="2559809657" sldId="4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1A81BE-D39C-4731-9D79-921E951DBB7F}" type="doc">
      <dgm:prSet loTypeId="urn:microsoft.com/office/officeart/2005/8/layout/vList5" loCatId="list" qsTypeId="urn:microsoft.com/office/officeart/2005/8/quickstyle/3d2" qsCatId="3D" csTypeId="urn:microsoft.com/office/officeart/2005/8/colors/colorful2" csCatId="colorful" phldr="1"/>
      <dgm:spPr/>
      <dgm:t>
        <a:bodyPr/>
        <a:lstStyle/>
        <a:p>
          <a:endParaRPr lang="es-419"/>
        </a:p>
      </dgm:t>
    </dgm:pt>
    <dgm:pt modelId="{34F33D01-576F-4F02-A0E4-39FE4875AD4E}">
      <dgm:prSet phldrT="[Text]" custT="1"/>
      <dgm:spPr>
        <a:gradFill rotWithShape="0">
          <a:gsLst>
            <a:gs pos="0">
              <a:schemeClr val="accent6"/>
            </a:gs>
            <a:gs pos="81000">
              <a:schemeClr val="accent6">
                <a:lumMod val="40000"/>
                <a:lumOff val="60000"/>
              </a:schemeClr>
            </a:gs>
          </a:gsLst>
        </a:gradFill>
      </dgm:spPr>
      <dgm:t>
        <a:bodyPr/>
        <a:lstStyle/>
        <a:p>
          <a:pPr defTabSz="2454275">
            <a:tabLst/>
          </a:pPr>
          <a:endParaRPr lang="es-419" sz="1400" dirty="0"/>
        </a:p>
      </dgm:t>
    </dgm:pt>
    <dgm:pt modelId="{737293C6-A569-4332-9D52-C1CDBFBF2C31}" type="parTrans" cxnId="{A45497F2-AF44-4023-A0C8-4E2D73342C79}">
      <dgm:prSet/>
      <dgm:spPr/>
      <dgm:t>
        <a:bodyPr/>
        <a:lstStyle/>
        <a:p>
          <a:endParaRPr lang="es-419"/>
        </a:p>
      </dgm:t>
    </dgm:pt>
    <dgm:pt modelId="{4837A7A5-68E4-4230-BDCA-5EA91705651A}" type="sibTrans" cxnId="{A45497F2-AF44-4023-A0C8-4E2D73342C79}">
      <dgm:prSet/>
      <dgm:spPr/>
      <dgm:t>
        <a:bodyPr/>
        <a:lstStyle/>
        <a:p>
          <a:endParaRPr lang="es-419"/>
        </a:p>
      </dgm:t>
    </dgm:pt>
    <dgm:pt modelId="{DB8848B5-65BF-4CA3-A0FE-2F66EBD27959}">
      <dgm:prSet custT="1"/>
      <dgm:spPr>
        <a:gradFill rotWithShape="0">
          <a:gsLst>
            <a:gs pos="4000">
              <a:schemeClr val="accent1">
                <a:lumMod val="50000"/>
              </a:schemeClr>
            </a:gs>
            <a:gs pos="100000">
              <a:schemeClr val="accent1">
                <a:lumMod val="40000"/>
                <a:lumOff val="60000"/>
              </a:schemeClr>
            </a:gs>
            <a:gs pos="48000">
              <a:srgbClr val="0B8D9A"/>
            </a:gs>
          </a:gsLst>
        </a:gradFill>
      </dgm:spPr>
      <dgm:t>
        <a:bodyPr/>
        <a:lstStyle/>
        <a:p>
          <a:pPr marL="0" indent="0"/>
          <a:endParaRPr lang="es-419" sz="1400" dirty="0"/>
        </a:p>
      </dgm:t>
    </dgm:pt>
    <dgm:pt modelId="{ACB48E1C-36BC-4BEC-AF6E-578EFAF62E0C}" type="parTrans" cxnId="{100ED973-F745-40F1-BBB3-91ADBBD70110}">
      <dgm:prSet/>
      <dgm:spPr/>
      <dgm:t>
        <a:bodyPr/>
        <a:lstStyle/>
        <a:p>
          <a:endParaRPr lang="es-419"/>
        </a:p>
      </dgm:t>
    </dgm:pt>
    <dgm:pt modelId="{036B52D9-425A-4F1B-AF5C-19BF889811E8}" type="sibTrans" cxnId="{100ED973-F745-40F1-BBB3-91ADBBD70110}">
      <dgm:prSet/>
      <dgm:spPr/>
      <dgm:t>
        <a:bodyPr/>
        <a:lstStyle/>
        <a:p>
          <a:endParaRPr lang="es-419"/>
        </a:p>
      </dgm:t>
    </dgm:pt>
    <dgm:pt modelId="{81217527-F0FA-498F-B974-73F936669163}">
      <dgm:prSet phldrT="[Text]" custT="1"/>
      <dgm:spPr/>
      <dgm:t>
        <a:bodyPr/>
        <a:lstStyle/>
        <a:p>
          <a:pPr marL="0" indent="0" defTabSz="2627313">
            <a:tabLst/>
          </a:pPr>
          <a:endParaRPr lang="es-419" sz="1400" dirty="0"/>
        </a:p>
      </dgm:t>
    </dgm:pt>
    <dgm:pt modelId="{7E22382C-EBB6-4671-8B3C-238874AE4A0D}" type="sibTrans" cxnId="{3D9B686B-753F-4BF8-99AF-14727C22B887}">
      <dgm:prSet/>
      <dgm:spPr/>
      <dgm:t>
        <a:bodyPr/>
        <a:lstStyle/>
        <a:p>
          <a:endParaRPr lang="es-419"/>
        </a:p>
      </dgm:t>
    </dgm:pt>
    <dgm:pt modelId="{09F6C619-ACFB-46B5-92B2-0613D00A1FB2}" type="parTrans" cxnId="{3D9B686B-753F-4BF8-99AF-14727C22B887}">
      <dgm:prSet/>
      <dgm:spPr/>
      <dgm:t>
        <a:bodyPr/>
        <a:lstStyle/>
        <a:p>
          <a:endParaRPr lang="es-419"/>
        </a:p>
      </dgm:t>
    </dgm:pt>
    <dgm:pt modelId="{9BAA136B-789F-467E-8820-1EAAE37206E7}">
      <dgm:prSet custT="1"/>
      <dgm:spPr/>
      <dgm:t>
        <a:bodyPr/>
        <a:lstStyle/>
        <a:p>
          <a:pPr marL="112713" indent="-112713" algn="just"/>
          <a:r>
            <a:rPr lang="es-PR" sz="2200" dirty="0">
              <a:latin typeface="Montserrat" panose="020B0604020202020204" charset="0"/>
            </a:rPr>
            <a:t>El Programa Título II va dirigido específicamente al desarrollo profesional de la población docente que cumpla con los requisitos que se mencionarán más adelante</a:t>
          </a:r>
          <a:endParaRPr lang="es-419" sz="2200" dirty="0">
            <a:latin typeface="Montserrat" panose="020B0604020202020204" charset="0"/>
          </a:endParaRPr>
        </a:p>
      </dgm:t>
    </dgm:pt>
    <dgm:pt modelId="{1DD40C00-F659-4F9B-B725-4F5C2E164DE1}" type="parTrans" cxnId="{EB6178F1-F6EF-4EC2-8E62-BD2CEDE31BA2}">
      <dgm:prSet/>
      <dgm:spPr/>
      <dgm:t>
        <a:bodyPr/>
        <a:lstStyle/>
        <a:p>
          <a:endParaRPr lang="es-419"/>
        </a:p>
      </dgm:t>
    </dgm:pt>
    <dgm:pt modelId="{8125B882-351A-46AE-9F75-D8A94F4D8A40}" type="sibTrans" cxnId="{EB6178F1-F6EF-4EC2-8E62-BD2CEDE31BA2}">
      <dgm:prSet/>
      <dgm:spPr/>
      <dgm:t>
        <a:bodyPr/>
        <a:lstStyle/>
        <a:p>
          <a:endParaRPr lang="es-419"/>
        </a:p>
      </dgm:t>
    </dgm:pt>
    <dgm:pt modelId="{7A4EF454-468C-4843-BD7A-6FE8F100BCD3}">
      <dgm:prSet custT="1"/>
      <dgm:spPr/>
      <dgm:t>
        <a:bodyPr/>
        <a:lstStyle/>
        <a:p>
          <a:pPr algn="just"/>
          <a:r>
            <a:rPr lang="es-US" sz="2200" noProof="0" dirty="0">
              <a:latin typeface="Montserrat" panose="020B0604020202020204" charset="0"/>
            </a:rPr>
            <a:t>Los servicios se ofrecerán por medio de diferentes actividades o modalidades disponibles en el DE (cuyo proceso establecerá la División de Servicios Equitativos)</a:t>
          </a:r>
        </a:p>
      </dgm:t>
    </dgm:pt>
    <dgm:pt modelId="{A2D1BFD8-1900-4594-903F-B93BA08E4AE6}" type="parTrans" cxnId="{169849A9-E081-4F56-90DC-8D169CDA41BF}">
      <dgm:prSet/>
      <dgm:spPr/>
      <dgm:t>
        <a:bodyPr/>
        <a:lstStyle/>
        <a:p>
          <a:endParaRPr lang="es-419"/>
        </a:p>
      </dgm:t>
    </dgm:pt>
    <dgm:pt modelId="{3EBEBA32-4D14-4C78-B77D-D9150E785C4E}" type="sibTrans" cxnId="{169849A9-E081-4F56-90DC-8D169CDA41BF}">
      <dgm:prSet/>
      <dgm:spPr/>
      <dgm:t>
        <a:bodyPr/>
        <a:lstStyle/>
        <a:p>
          <a:endParaRPr lang="es-419"/>
        </a:p>
      </dgm:t>
    </dgm:pt>
    <dgm:pt modelId="{A1FC63D1-DCBB-408D-8ACC-EE761E827ECD}">
      <dgm:prSet custT="1"/>
      <dgm:spPr/>
      <dgm:t>
        <a:bodyPr/>
        <a:lstStyle/>
        <a:p>
          <a:pPr algn="just"/>
          <a:r>
            <a:rPr lang="es-ES" sz="2200" dirty="0">
              <a:latin typeface="Montserrat" panose="020B0604020202020204" charset="0"/>
            </a:rPr>
            <a:t>Los fondos se asignan por medio de una fórmula basada en matrícula de K al 12 (entre las edades de 5 a 17 años)</a:t>
          </a:r>
          <a:endParaRPr lang="es-419" sz="2200" dirty="0">
            <a:latin typeface="Montserrat" panose="020B0604020202020204" charset="0"/>
          </a:endParaRPr>
        </a:p>
      </dgm:t>
    </dgm:pt>
    <dgm:pt modelId="{81B0700B-A1C7-4B3D-A871-AB5716643EB7}" type="parTrans" cxnId="{212DA4A5-18F3-4DB6-829B-D9BE29ABD55A}">
      <dgm:prSet/>
      <dgm:spPr/>
      <dgm:t>
        <a:bodyPr/>
        <a:lstStyle/>
        <a:p>
          <a:endParaRPr lang="es-419"/>
        </a:p>
      </dgm:t>
    </dgm:pt>
    <dgm:pt modelId="{27E9C869-439F-4318-ABFC-2F48D6EFCA75}" type="sibTrans" cxnId="{212DA4A5-18F3-4DB6-829B-D9BE29ABD55A}">
      <dgm:prSet/>
      <dgm:spPr/>
      <dgm:t>
        <a:bodyPr/>
        <a:lstStyle/>
        <a:p>
          <a:endParaRPr lang="es-419"/>
        </a:p>
      </dgm:t>
    </dgm:pt>
    <dgm:pt modelId="{4F816941-BFA1-43E2-AB07-50CFBBE0174E}">
      <dgm:prSet custT="1"/>
      <dgm:spPr/>
      <dgm:t>
        <a:bodyPr/>
        <a:lstStyle/>
        <a:p>
          <a:pPr marL="171450" indent="-115888" algn="just"/>
          <a:r>
            <a:rPr lang="es-ES" sz="2200" dirty="0">
              <a:latin typeface="Montserrat" panose="020B0604020202020204" charset="0"/>
            </a:rPr>
            <a:t>Luego de radicada la consulta, las escuelas interesadas en participar del Programa Título II someterán un plan con la solicitud detallada de los servicios considerando el estudio de necesidades realizado por la escuela</a:t>
          </a:r>
          <a:endParaRPr lang="es-419" sz="2200" dirty="0">
            <a:latin typeface="Montserrat" panose="020B0604020202020204" charset="0"/>
          </a:endParaRPr>
        </a:p>
      </dgm:t>
    </dgm:pt>
    <dgm:pt modelId="{A3BDBD9A-8EFD-4F3D-85F5-2FCE9752A666}" type="parTrans" cxnId="{82BBC2D7-3745-465F-BDA6-7D07538FDA2E}">
      <dgm:prSet/>
      <dgm:spPr/>
      <dgm:t>
        <a:bodyPr/>
        <a:lstStyle/>
        <a:p>
          <a:endParaRPr lang="es-419"/>
        </a:p>
      </dgm:t>
    </dgm:pt>
    <dgm:pt modelId="{A884799B-CD2C-4849-85A0-86F2BF889178}" type="sibTrans" cxnId="{82BBC2D7-3745-465F-BDA6-7D07538FDA2E}">
      <dgm:prSet/>
      <dgm:spPr/>
      <dgm:t>
        <a:bodyPr/>
        <a:lstStyle/>
        <a:p>
          <a:endParaRPr lang="es-419"/>
        </a:p>
      </dgm:t>
    </dgm:pt>
    <dgm:pt modelId="{85B81F0A-051D-4E05-A790-34696DB7B9CF}">
      <dgm:prSet phldrT="[Text]" custT="1"/>
      <dgm:spPr>
        <a:gradFill rotWithShape="0">
          <a:gsLst>
            <a:gs pos="3000">
              <a:srgbClr val="C83B80"/>
            </a:gs>
            <a:gs pos="100000">
              <a:srgbClr val="FF99FF"/>
            </a:gs>
          </a:gsLst>
        </a:gradFill>
      </dgm:spPr>
      <dgm:t>
        <a:bodyPr/>
        <a:lstStyle/>
        <a:p>
          <a:pPr marL="0" indent="0"/>
          <a:endParaRPr lang="es-419" sz="1400" dirty="0"/>
        </a:p>
      </dgm:t>
    </dgm:pt>
    <dgm:pt modelId="{8DBA3155-37E9-4A3C-BD4C-3C58BDB70882}" type="sibTrans" cxnId="{4175D4F8-8BD9-41E2-848A-5B72601EDD3A}">
      <dgm:prSet/>
      <dgm:spPr/>
      <dgm:t>
        <a:bodyPr/>
        <a:lstStyle/>
        <a:p>
          <a:endParaRPr lang="es-419"/>
        </a:p>
      </dgm:t>
    </dgm:pt>
    <dgm:pt modelId="{0090BD76-66D8-4936-8D60-58131FBAF8F0}" type="parTrans" cxnId="{4175D4F8-8BD9-41E2-848A-5B72601EDD3A}">
      <dgm:prSet/>
      <dgm:spPr/>
      <dgm:t>
        <a:bodyPr/>
        <a:lstStyle/>
        <a:p>
          <a:endParaRPr lang="es-419"/>
        </a:p>
      </dgm:t>
    </dgm:pt>
    <dgm:pt modelId="{DFCE4B1F-9F51-4F8A-8010-7F2D1E8968E3}" type="pres">
      <dgm:prSet presAssocID="{9A1A81BE-D39C-4731-9D79-921E951DBB7F}" presName="Name0" presStyleCnt="0">
        <dgm:presLayoutVars>
          <dgm:dir/>
          <dgm:animLvl val="lvl"/>
          <dgm:resizeHandles val="exact"/>
        </dgm:presLayoutVars>
      </dgm:prSet>
      <dgm:spPr/>
    </dgm:pt>
    <dgm:pt modelId="{84D12D6F-ADFB-4B7D-83B4-919BEF24AD60}" type="pres">
      <dgm:prSet presAssocID="{81217527-F0FA-498F-B974-73F936669163}" presName="linNode" presStyleCnt="0"/>
      <dgm:spPr/>
    </dgm:pt>
    <dgm:pt modelId="{90E31A8E-C240-4143-B8B1-62AD5A821666}" type="pres">
      <dgm:prSet presAssocID="{81217527-F0FA-498F-B974-73F936669163}" presName="parentText" presStyleLbl="node1" presStyleIdx="0" presStyleCnt="4" custScaleX="20773">
        <dgm:presLayoutVars>
          <dgm:chMax val="1"/>
          <dgm:bulletEnabled val="1"/>
        </dgm:presLayoutVars>
      </dgm:prSet>
      <dgm:spPr/>
    </dgm:pt>
    <dgm:pt modelId="{3CE09285-DB36-4DCD-8021-69EF41875549}" type="pres">
      <dgm:prSet presAssocID="{81217527-F0FA-498F-B974-73F936669163}" presName="descendantText" presStyleLbl="alignAccFollowNode1" presStyleIdx="0" presStyleCnt="4" custScaleX="144465" custScaleY="118452">
        <dgm:presLayoutVars>
          <dgm:bulletEnabled val="1"/>
        </dgm:presLayoutVars>
      </dgm:prSet>
      <dgm:spPr/>
    </dgm:pt>
    <dgm:pt modelId="{D1DE9DF8-2175-4DBE-9A1C-FFEE23B7B316}" type="pres">
      <dgm:prSet presAssocID="{7E22382C-EBB6-4671-8B3C-238874AE4A0D}" presName="sp" presStyleCnt="0"/>
      <dgm:spPr/>
    </dgm:pt>
    <dgm:pt modelId="{0F081B0C-53E9-46DB-8E8E-B42B627DB1C3}" type="pres">
      <dgm:prSet presAssocID="{85B81F0A-051D-4E05-A790-34696DB7B9CF}" presName="linNode" presStyleCnt="0"/>
      <dgm:spPr/>
    </dgm:pt>
    <dgm:pt modelId="{E795BBF0-2C11-49BA-90DA-589283CD79E1}" type="pres">
      <dgm:prSet presAssocID="{85B81F0A-051D-4E05-A790-34696DB7B9CF}" presName="parentText" presStyleLbl="node1" presStyleIdx="1" presStyleCnt="4" custScaleX="20763" custScaleY="92964">
        <dgm:presLayoutVars>
          <dgm:chMax val="1"/>
          <dgm:bulletEnabled val="1"/>
        </dgm:presLayoutVars>
      </dgm:prSet>
      <dgm:spPr/>
    </dgm:pt>
    <dgm:pt modelId="{1657B945-3FAE-4EB0-BAC2-3D4FF0E8F884}" type="pres">
      <dgm:prSet presAssocID="{85B81F0A-051D-4E05-A790-34696DB7B9CF}" presName="descendantText" presStyleLbl="alignAccFollowNode1" presStyleIdx="1" presStyleCnt="4" custScaleX="144570" custScaleY="106463">
        <dgm:presLayoutVars>
          <dgm:bulletEnabled val="1"/>
        </dgm:presLayoutVars>
      </dgm:prSet>
      <dgm:spPr/>
    </dgm:pt>
    <dgm:pt modelId="{E20FE1F8-B32C-4829-B245-A37A1AF2C248}" type="pres">
      <dgm:prSet presAssocID="{8DBA3155-37E9-4A3C-BD4C-3C58BDB70882}" presName="sp" presStyleCnt="0"/>
      <dgm:spPr/>
    </dgm:pt>
    <dgm:pt modelId="{64E2E7D2-9D0A-4B2E-88DF-5BCE50BAA014}" type="pres">
      <dgm:prSet presAssocID="{34F33D01-576F-4F02-A0E4-39FE4875AD4E}" presName="linNode" presStyleCnt="0"/>
      <dgm:spPr/>
    </dgm:pt>
    <dgm:pt modelId="{60357C6F-FE60-41D2-A80E-B537138F82CE}" type="pres">
      <dgm:prSet presAssocID="{34F33D01-576F-4F02-A0E4-39FE4875AD4E}" presName="parentText" presStyleLbl="node1" presStyleIdx="2" presStyleCnt="4" custScaleX="21123" custScaleY="82102">
        <dgm:presLayoutVars>
          <dgm:chMax val="1"/>
          <dgm:bulletEnabled val="1"/>
        </dgm:presLayoutVars>
      </dgm:prSet>
      <dgm:spPr/>
    </dgm:pt>
    <dgm:pt modelId="{94188AF4-9082-48C2-A93A-66F994405412}" type="pres">
      <dgm:prSet presAssocID="{34F33D01-576F-4F02-A0E4-39FE4875AD4E}" presName="descendantText" presStyleLbl="alignAccFollowNode1" presStyleIdx="2" presStyleCnt="4" custScaleX="144367" custScaleY="97519">
        <dgm:presLayoutVars>
          <dgm:bulletEnabled val="1"/>
        </dgm:presLayoutVars>
      </dgm:prSet>
      <dgm:spPr/>
    </dgm:pt>
    <dgm:pt modelId="{81669376-5197-409C-BB6E-4E0978CBC642}" type="pres">
      <dgm:prSet presAssocID="{4837A7A5-68E4-4230-BDCA-5EA91705651A}" presName="sp" presStyleCnt="0"/>
      <dgm:spPr/>
    </dgm:pt>
    <dgm:pt modelId="{8A057169-F5DE-41A2-84A7-28D8B045727E}" type="pres">
      <dgm:prSet presAssocID="{DB8848B5-65BF-4CA3-A0FE-2F66EBD27959}" presName="linNode" presStyleCnt="0"/>
      <dgm:spPr/>
    </dgm:pt>
    <dgm:pt modelId="{3EC6603A-1714-47CB-8525-F1E068DCB878}" type="pres">
      <dgm:prSet presAssocID="{DB8848B5-65BF-4CA3-A0FE-2F66EBD27959}" presName="parentText" presStyleLbl="node1" presStyleIdx="3" presStyleCnt="4" custScaleX="24267" custScaleY="88710">
        <dgm:presLayoutVars>
          <dgm:chMax val="1"/>
          <dgm:bulletEnabled val="1"/>
        </dgm:presLayoutVars>
      </dgm:prSet>
      <dgm:spPr/>
    </dgm:pt>
    <dgm:pt modelId="{D0843521-13D6-4C12-ADE8-35AB57F05429}" type="pres">
      <dgm:prSet presAssocID="{DB8848B5-65BF-4CA3-A0FE-2F66EBD27959}" presName="descendantText" presStyleLbl="alignAccFollowNode1" presStyleIdx="3" presStyleCnt="4" custScaleX="166326" custScaleY="100636">
        <dgm:presLayoutVars>
          <dgm:bulletEnabled val="1"/>
        </dgm:presLayoutVars>
      </dgm:prSet>
      <dgm:spPr/>
    </dgm:pt>
  </dgm:ptLst>
  <dgm:cxnLst>
    <dgm:cxn modelId="{C7A26313-80C1-4570-8950-ED198B1F7A34}" type="presOf" srcId="{7A4EF454-468C-4843-BD7A-6FE8F100BCD3}" destId="{1657B945-3FAE-4EB0-BAC2-3D4FF0E8F884}" srcOrd="0" destOrd="0" presId="urn:microsoft.com/office/officeart/2005/8/layout/vList5"/>
    <dgm:cxn modelId="{4244A420-D16A-4F5E-9A40-F883AEC54A36}" type="presOf" srcId="{85B81F0A-051D-4E05-A790-34696DB7B9CF}" destId="{E795BBF0-2C11-49BA-90DA-589283CD79E1}" srcOrd="0" destOrd="0" presId="urn:microsoft.com/office/officeart/2005/8/layout/vList5"/>
    <dgm:cxn modelId="{382FE020-B933-40ED-9EAC-29493C96806E}" type="presOf" srcId="{9A1A81BE-D39C-4731-9D79-921E951DBB7F}" destId="{DFCE4B1F-9F51-4F8A-8010-7F2D1E8968E3}" srcOrd="0" destOrd="0" presId="urn:microsoft.com/office/officeart/2005/8/layout/vList5"/>
    <dgm:cxn modelId="{6022CF32-C26E-4A7B-97A6-685DDC3F7B12}" type="presOf" srcId="{DB8848B5-65BF-4CA3-A0FE-2F66EBD27959}" destId="{3EC6603A-1714-47CB-8525-F1E068DCB878}" srcOrd="0" destOrd="0" presId="urn:microsoft.com/office/officeart/2005/8/layout/vList5"/>
    <dgm:cxn modelId="{BF5DB33E-FCE5-4620-8659-EC29DC9D3CBB}" type="presOf" srcId="{9BAA136B-789F-467E-8820-1EAAE37206E7}" destId="{3CE09285-DB36-4DCD-8021-69EF41875549}" srcOrd="0" destOrd="0" presId="urn:microsoft.com/office/officeart/2005/8/layout/vList5"/>
    <dgm:cxn modelId="{3D9B686B-753F-4BF8-99AF-14727C22B887}" srcId="{9A1A81BE-D39C-4731-9D79-921E951DBB7F}" destId="{81217527-F0FA-498F-B974-73F936669163}" srcOrd="0" destOrd="0" parTransId="{09F6C619-ACFB-46B5-92B2-0613D00A1FB2}" sibTransId="{7E22382C-EBB6-4671-8B3C-238874AE4A0D}"/>
    <dgm:cxn modelId="{0D795352-B34F-4CD3-89A8-58BA9CBD600A}" type="presOf" srcId="{81217527-F0FA-498F-B974-73F936669163}" destId="{90E31A8E-C240-4143-B8B1-62AD5A821666}" srcOrd="0" destOrd="0" presId="urn:microsoft.com/office/officeart/2005/8/layout/vList5"/>
    <dgm:cxn modelId="{100ED973-F745-40F1-BBB3-91ADBBD70110}" srcId="{9A1A81BE-D39C-4731-9D79-921E951DBB7F}" destId="{DB8848B5-65BF-4CA3-A0FE-2F66EBD27959}" srcOrd="3" destOrd="0" parTransId="{ACB48E1C-36BC-4BEC-AF6E-578EFAF62E0C}" sibTransId="{036B52D9-425A-4F1B-AF5C-19BF889811E8}"/>
    <dgm:cxn modelId="{212DA4A5-18F3-4DB6-829B-D9BE29ABD55A}" srcId="{34F33D01-576F-4F02-A0E4-39FE4875AD4E}" destId="{A1FC63D1-DCBB-408D-8ACC-EE761E827ECD}" srcOrd="0" destOrd="0" parTransId="{81B0700B-A1C7-4B3D-A871-AB5716643EB7}" sibTransId="{27E9C869-439F-4318-ABFC-2F48D6EFCA75}"/>
    <dgm:cxn modelId="{169849A9-E081-4F56-90DC-8D169CDA41BF}" srcId="{85B81F0A-051D-4E05-A790-34696DB7B9CF}" destId="{7A4EF454-468C-4843-BD7A-6FE8F100BCD3}" srcOrd="0" destOrd="0" parTransId="{A2D1BFD8-1900-4594-903F-B93BA08E4AE6}" sibTransId="{3EBEBA32-4D14-4C78-B77D-D9150E785C4E}"/>
    <dgm:cxn modelId="{370F27CC-35B9-4E5A-91FE-F2152477187E}" type="presOf" srcId="{A1FC63D1-DCBB-408D-8ACC-EE761E827ECD}" destId="{94188AF4-9082-48C2-A93A-66F994405412}" srcOrd="0" destOrd="0" presId="urn:microsoft.com/office/officeart/2005/8/layout/vList5"/>
    <dgm:cxn modelId="{82BBC2D7-3745-465F-BDA6-7D07538FDA2E}" srcId="{DB8848B5-65BF-4CA3-A0FE-2F66EBD27959}" destId="{4F816941-BFA1-43E2-AB07-50CFBBE0174E}" srcOrd="0" destOrd="0" parTransId="{A3BDBD9A-8EFD-4F3D-85F5-2FCE9752A666}" sibTransId="{A884799B-CD2C-4849-85A0-86F2BF889178}"/>
    <dgm:cxn modelId="{EB6178F1-F6EF-4EC2-8E62-BD2CEDE31BA2}" srcId="{81217527-F0FA-498F-B974-73F936669163}" destId="{9BAA136B-789F-467E-8820-1EAAE37206E7}" srcOrd="0" destOrd="0" parTransId="{1DD40C00-F659-4F9B-B725-4F5C2E164DE1}" sibTransId="{8125B882-351A-46AE-9F75-D8A94F4D8A40}"/>
    <dgm:cxn modelId="{A45497F2-AF44-4023-A0C8-4E2D73342C79}" srcId="{9A1A81BE-D39C-4731-9D79-921E951DBB7F}" destId="{34F33D01-576F-4F02-A0E4-39FE4875AD4E}" srcOrd="2" destOrd="0" parTransId="{737293C6-A569-4332-9D52-C1CDBFBF2C31}" sibTransId="{4837A7A5-68E4-4230-BDCA-5EA91705651A}"/>
    <dgm:cxn modelId="{C560AAF8-1D80-4365-8385-C0999026B028}" type="presOf" srcId="{34F33D01-576F-4F02-A0E4-39FE4875AD4E}" destId="{60357C6F-FE60-41D2-A80E-B537138F82CE}" srcOrd="0" destOrd="0" presId="urn:microsoft.com/office/officeart/2005/8/layout/vList5"/>
    <dgm:cxn modelId="{4175D4F8-8BD9-41E2-848A-5B72601EDD3A}" srcId="{9A1A81BE-D39C-4731-9D79-921E951DBB7F}" destId="{85B81F0A-051D-4E05-A790-34696DB7B9CF}" srcOrd="1" destOrd="0" parTransId="{0090BD76-66D8-4936-8D60-58131FBAF8F0}" sibTransId="{8DBA3155-37E9-4A3C-BD4C-3C58BDB70882}"/>
    <dgm:cxn modelId="{CA4D60FE-91AA-42C9-AC2D-E0F3A362EDF8}" type="presOf" srcId="{4F816941-BFA1-43E2-AB07-50CFBBE0174E}" destId="{D0843521-13D6-4C12-ADE8-35AB57F05429}" srcOrd="0" destOrd="0" presId="urn:microsoft.com/office/officeart/2005/8/layout/vList5"/>
    <dgm:cxn modelId="{490F255F-F7E3-4B38-9684-4F226481039F}" type="presParOf" srcId="{DFCE4B1F-9F51-4F8A-8010-7F2D1E8968E3}" destId="{84D12D6F-ADFB-4B7D-83B4-919BEF24AD60}" srcOrd="0" destOrd="0" presId="urn:microsoft.com/office/officeart/2005/8/layout/vList5"/>
    <dgm:cxn modelId="{F43A106C-816F-4F6B-A92B-1ED91B122101}" type="presParOf" srcId="{84D12D6F-ADFB-4B7D-83B4-919BEF24AD60}" destId="{90E31A8E-C240-4143-B8B1-62AD5A821666}" srcOrd="0" destOrd="0" presId="urn:microsoft.com/office/officeart/2005/8/layout/vList5"/>
    <dgm:cxn modelId="{81CFF7C3-3FC3-4306-85D3-FC213C495C44}" type="presParOf" srcId="{84D12D6F-ADFB-4B7D-83B4-919BEF24AD60}" destId="{3CE09285-DB36-4DCD-8021-69EF41875549}" srcOrd="1" destOrd="0" presId="urn:microsoft.com/office/officeart/2005/8/layout/vList5"/>
    <dgm:cxn modelId="{0F903DEA-25AA-434D-9B01-1830DAC1E050}" type="presParOf" srcId="{DFCE4B1F-9F51-4F8A-8010-7F2D1E8968E3}" destId="{D1DE9DF8-2175-4DBE-9A1C-FFEE23B7B316}" srcOrd="1" destOrd="0" presId="urn:microsoft.com/office/officeart/2005/8/layout/vList5"/>
    <dgm:cxn modelId="{5B15CCE8-4F76-4D90-9D7D-724DAD93DA72}" type="presParOf" srcId="{DFCE4B1F-9F51-4F8A-8010-7F2D1E8968E3}" destId="{0F081B0C-53E9-46DB-8E8E-B42B627DB1C3}" srcOrd="2" destOrd="0" presId="urn:microsoft.com/office/officeart/2005/8/layout/vList5"/>
    <dgm:cxn modelId="{A43DF858-11B8-4D25-8EC7-7DBF407A006D}" type="presParOf" srcId="{0F081B0C-53E9-46DB-8E8E-B42B627DB1C3}" destId="{E795BBF0-2C11-49BA-90DA-589283CD79E1}" srcOrd="0" destOrd="0" presId="urn:microsoft.com/office/officeart/2005/8/layout/vList5"/>
    <dgm:cxn modelId="{65F58512-E571-4274-9FF1-729B17D91C3E}" type="presParOf" srcId="{0F081B0C-53E9-46DB-8E8E-B42B627DB1C3}" destId="{1657B945-3FAE-4EB0-BAC2-3D4FF0E8F884}" srcOrd="1" destOrd="0" presId="urn:microsoft.com/office/officeart/2005/8/layout/vList5"/>
    <dgm:cxn modelId="{F5F4CB7B-AF3D-492D-8941-ADD97AD5CDA2}" type="presParOf" srcId="{DFCE4B1F-9F51-4F8A-8010-7F2D1E8968E3}" destId="{E20FE1F8-B32C-4829-B245-A37A1AF2C248}" srcOrd="3" destOrd="0" presId="urn:microsoft.com/office/officeart/2005/8/layout/vList5"/>
    <dgm:cxn modelId="{12522847-7CB3-41E8-8CBB-126BBE15E765}" type="presParOf" srcId="{DFCE4B1F-9F51-4F8A-8010-7F2D1E8968E3}" destId="{64E2E7D2-9D0A-4B2E-88DF-5BCE50BAA014}" srcOrd="4" destOrd="0" presId="urn:microsoft.com/office/officeart/2005/8/layout/vList5"/>
    <dgm:cxn modelId="{05CACFCE-9D50-42FF-BE7E-D8EC9F4DEDE7}" type="presParOf" srcId="{64E2E7D2-9D0A-4B2E-88DF-5BCE50BAA014}" destId="{60357C6F-FE60-41D2-A80E-B537138F82CE}" srcOrd="0" destOrd="0" presId="urn:microsoft.com/office/officeart/2005/8/layout/vList5"/>
    <dgm:cxn modelId="{E1C7219C-1637-44F7-B6A2-9A4F4084CC27}" type="presParOf" srcId="{64E2E7D2-9D0A-4B2E-88DF-5BCE50BAA014}" destId="{94188AF4-9082-48C2-A93A-66F994405412}" srcOrd="1" destOrd="0" presId="urn:microsoft.com/office/officeart/2005/8/layout/vList5"/>
    <dgm:cxn modelId="{FF9AAFD9-E2F5-4046-B2E3-BCCF48BEE659}" type="presParOf" srcId="{DFCE4B1F-9F51-4F8A-8010-7F2D1E8968E3}" destId="{81669376-5197-409C-BB6E-4E0978CBC642}" srcOrd="5" destOrd="0" presId="urn:microsoft.com/office/officeart/2005/8/layout/vList5"/>
    <dgm:cxn modelId="{BF81B222-73D4-47CB-BC5D-10720E511AF5}" type="presParOf" srcId="{DFCE4B1F-9F51-4F8A-8010-7F2D1E8968E3}" destId="{8A057169-F5DE-41A2-84A7-28D8B045727E}" srcOrd="6" destOrd="0" presId="urn:microsoft.com/office/officeart/2005/8/layout/vList5"/>
    <dgm:cxn modelId="{55503FC7-9C48-4D0A-B956-CBEE3D389532}" type="presParOf" srcId="{8A057169-F5DE-41A2-84A7-28D8B045727E}" destId="{3EC6603A-1714-47CB-8525-F1E068DCB878}" srcOrd="0" destOrd="0" presId="urn:microsoft.com/office/officeart/2005/8/layout/vList5"/>
    <dgm:cxn modelId="{1BCFD721-CCDD-4AE9-93F7-DAD3A9975E77}" type="presParOf" srcId="{8A057169-F5DE-41A2-84A7-28D8B045727E}" destId="{D0843521-13D6-4C12-ADE8-35AB57F0542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A1A81BE-D39C-4731-9D79-921E951DBB7F}" type="doc">
      <dgm:prSet loTypeId="urn:microsoft.com/office/officeart/2005/8/layout/chevron2" loCatId="list" qsTypeId="urn:microsoft.com/office/officeart/2005/8/quickstyle/3d2" qsCatId="3D" csTypeId="urn:microsoft.com/office/officeart/2005/8/colors/colorful1" csCatId="colorful" phldr="1"/>
      <dgm:spPr/>
      <dgm:t>
        <a:bodyPr/>
        <a:lstStyle/>
        <a:p>
          <a:endParaRPr lang="es-419"/>
        </a:p>
      </dgm:t>
    </dgm:pt>
    <dgm:pt modelId="{34F33D01-576F-4F02-A0E4-39FE4875AD4E}">
      <dgm:prSet phldrT="[Text]" custT="1"/>
      <dgm:spPr>
        <a:xfrm rot="5400000">
          <a:off x="-227600" y="2975423"/>
          <a:ext cx="1517339" cy="1062137"/>
        </a:xfrm>
        <a:prstGeom prst="chevron">
          <a:avLst/>
        </a:prstGeom>
        <a:gradFill rotWithShape="0">
          <a:gsLst>
            <a:gs pos="0">
              <a:srgbClr val="7A8C8E">
                <a:hueOff val="0"/>
                <a:satOff val="0"/>
                <a:lumOff val="0"/>
                <a:alphaOff val="0"/>
                <a:shade val="15000"/>
                <a:satMod val="180000"/>
              </a:srgbClr>
            </a:gs>
            <a:gs pos="50000">
              <a:srgbClr val="7A8C8E">
                <a:hueOff val="0"/>
                <a:satOff val="0"/>
                <a:lumOff val="0"/>
                <a:alphaOff val="0"/>
                <a:shade val="45000"/>
                <a:satMod val="170000"/>
              </a:srgbClr>
            </a:gs>
            <a:gs pos="70000">
              <a:srgbClr val="7A8C8E">
                <a:hueOff val="0"/>
                <a:satOff val="0"/>
                <a:lumOff val="0"/>
                <a:alphaOff val="0"/>
                <a:tint val="99000"/>
                <a:shade val="65000"/>
                <a:satMod val="155000"/>
              </a:srgbClr>
            </a:gs>
            <a:gs pos="100000">
              <a:srgbClr val="7A8C8E">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defTabSz="2454275">
            <a:tabLst/>
          </a:pPr>
          <a:endParaRPr lang="es-419" sz="1400" dirty="0">
            <a:solidFill>
              <a:sysClr val="window" lastClr="FFFFFF"/>
            </a:solidFill>
            <a:latin typeface="Lucida Sans Unicode"/>
            <a:ea typeface="+mn-ea"/>
            <a:cs typeface="+mn-cs"/>
          </a:endParaRPr>
        </a:p>
      </dgm:t>
    </dgm:pt>
    <dgm:pt modelId="{737293C6-A569-4332-9D52-C1CDBFBF2C31}" type="parTrans" cxnId="{A45497F2-AF44-4023-A0C8-4E2D73342C79}">
      <dgm:prSet/>
      <dgm:spPr/>
      <dgm:t>
        <a:bodyPr/>
        <a:lstStyle/>
        <a:p>
          <a:endParaRPr lang="es-419"/>
        </a:p>
      </dgm:t>
    </dgm:pt>
    <dgm:pt modelId="{4837A7A5-68E4-4230-BDCA-5EA91705651A}" type="sibTrans" cxnId="{A45497F2-AF44-4023-A0C8-4E2D73342C79}">
      <dgm:prSet/>
      <dgm:spPr/>
      <dgm:t>
        <a:bodyPr/>
        <a:lstStyle/>
        <a:p>
          <a:endParaRPr lang="es-419"/>
        </a:p>
      </dgm:t>
    </dgm:pt>
    <dgm:pt modelId="{DB8848B5-65BF-4CA3-A0FE-2F66EBD27959}">
      <dgm:prSet custT="1"/>
      <dgm:spPr>
        <a:xfrm rot="5400000">
          <a:off x="-227600" y="4348641"/>
          <a:ext cx="1517339" cy="1062137"/>
        </a:xfrm>
        <a:prstGeom prst="chevron">
          <a:avLst/>
        </a:prstGeom>
        <a:gradFill rotWithShape="0">
          <a:gsLst>
            <a:gs pos="0">
              <a:srgbClr val="84ACB6">
                <a:hueOff val="0"/>
                <a:satOff val="0"/>
                <a:lumOff val="0"/>
                <a:alphaOff val="0"/>
                <a:shade val="15000"/>
                <a:satMod val="180000"/>
              </a:srgbClr>
            </a:gs>
            <a:gs pos="50000">
              <a:srgbClr val="84ACB6">
                <a:hueOff val="0"/>
                <a:satOff val="0"/>
                <a:lumOff val="0"/>
                <a:alphaOff val="0"/>
                <a:shade val="45000"/>
                <a:satMod val="170000"/>
              </a:srgbClr>
            </a:gs>
            <a:gs pos="70000">
              <a:srgbClr val="84ACB6">
                <a:hueOff val="0"/>
                <a:satOff val="0"/>
                <a:lumOff val="0"/>
                <a:alphaOff val="0"/>
                <a:tint val="99000"/>
                <a:shade val="65000"/>
                <a:satMod val="155000"/>
              </a:srgbClr>
            </a:gs>
            <a:gs pos="100000">
              <a:srgbClr val="84ACB6">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0" indent="0"/>
          <a:endParaRPr lang="es-419" sz="1400" dirty="0">
            <a:solidFill>
              <a:sysClr val="window" lastClr="FFFFFF"/>
            </a:solidFill>
            <a:latin typeface="Lucida Sans Unicode"/>
            <a:ea typeface="+mn-ea"/>
            <a:cs typeface="+mn-cs"/>
          </a:endParaRPr>
        </a:p>
      </dgm:t>
    </dgm:pt>
    <dgm:pt modelId="{ACB48E1C-36BC-4BEC-AF6E-578EFAF62E0C}" type="parTrans" cxnId="{100ED973-F745-40F1-BBB3-91ADBBD70110}">
      <dgm:prSet/>
      <dgm:spPr/>
      <dgm:t>
        <a:bodyPr/>
        <a:lstStyle/>
        <a:p>
          <a:endParaRPr lang="es-419"/>
        </a:p>
      </dgm:t>
    </dgm:pt>
    <dgm:pt modelId="{036B52D9-425A-4F1B-AF5C-19BF889811E8}" type="sibTrans" cxnId="{100ED973-F745-40F1-BBB3-91ADBBD70110}">
      <dgm:prSet/>
      <dgm:spPr/>
      <dgm:t>
        <a:bodyPr/>
        <a:lstStyle/>
        <a:p>
          <a:endParaRPr lang="es-419"/>
        </a:p>
      </dgm:t>
    </dgm:pt>
    <dgm:pt modelId="{81217527-F0FA-498F-B974-73F936669163}">
      <dgm:prSet phldrT="[Text]" custT="1"/>
      <dgm:spPr>
        <a:xfrm rot="5400000">
          <a:off x="-227600" y="228986"/>
          <a:ext cx="1517339" cy="1062137"/>
        </a:xfrm>
        <a:prstGeom prst="chevron">
          <a:avLst/>
        </a:prstGeom>
        <a:gradFill rotWithShape="0">
          <a:gsLst>
            <a:gs pos="0">
              <a:srgbClr val="58B6C0">
                <a:hueOff val="0"/>
                <a:satOff val="0"/>
                <a:lumOff val="0"/>
                <a:alphaOff val="0"/>
                <a:shade val="15000"/>
                <a:satMod val="180000"/>
              </a:srgbClr>
            </a:gs>
            <a:gs pos="50000">
              <a:srgbClr val="58B6C0">
                <a:hueOff val="0"/>
                <a:satOff val="0"/>
                <a:lumOff val="0"/>
                <a:alphaOff val="0"/>
                <a:shade val="45000"/>
                <a:satMod val="170000"/>
              </a:srgbClr>
            </a:gs>
            <a:gs pos="70000">
              <a:srgbClr val="58B6C0">
                <a:hueOff val="0"/>
                <a:satOff val="0"/>
                <a:lumOff val="0"/>
                <a:alphaOff val="0"/>
                <a:tint val="99000"/>
                <a:shade val="65000"/>
                <a:satMod val="155000"/>
              </a:srgbClr>
            </a:gs>
            <a:gs pos="100000">
              <a:srgbClr val="58B6C0">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0" indent="0" defTabSz="2627313">
            <a:tabLst/>
          </a:pPr>
          <a:endParaRPr lang="es-419" sz="1400" dirty="0">
            <a:solidFill>
              <a:sysClr val="window" lastClr="FFFFFF"/>
            </a:solidFill>
            <a:latin typeface="Lucida Sans Unicode"/>
            <a:ea typeface="+mn-ea"/>
            <a:cs typeface="+mn-cs"/>
          </a:endParaRPr>
        </a:p>
      </dgm:t>
    </dgm:pt>
    <dgm:pt modelId="{7E22382C-EBB6-4671-8B3C-238874AE4A0D}" type="sibTrans" cxnId="{3D9B686B-753F-4BF8-99AF-14727C22B887}">
      <dgm:prSet/>
      <dgm:spPr/>
      <dgm:t>
        <a:bodyPr/>
        <a:lstStyle/>
        <a:p>
          <a:endParaRPr lang="es-419"/>
        </a:p>
      </dgm:t>
    </dgm:pt>
    <dgm:pt modelId="{09F6C619-ACFB-46B5-92B2-0613D00A1FB2}" type="parTrans" cxnId="{3D9B686B-753F-4BF8-99AF-14727C22B887}">
      <dgm:prSet/>
      <dgm:spPr/>
      <dgm:t>
        <a:bodyPr/>
        <a:lstStyle/>
        <a:p>
          <a:endParaRPr lang="es-419"/>
        </a:p>
      </dgm:t>
    </dgm:pt>
    <dgm:pt modelId="{9BAA136B-789F-467E-8820-1EAAE37206E7}">
      <dgm:prSet custT="1"/>
      <dgm:spPr>
        <a:xfrm rot="5400000">
          <a:off x="3966207" y="-2902684"/>
          <a:ext cx="986270" cy="6794410"/>
        </a:xfrm>
        <a:prstGeom prst="round2SameRect">
          <a:avLst/>
        </a:prstGeom>
        <a:solidFill>
          <a:sysClr val="window" lastClr="FFFFFF">
            <a:alpha val="90000"/>
            <a:hueOff val="0"/>
            <a:satOff val="0"/>
            <a:lumOff val="0"/>
            <a:alphaOff val="0"/>
          </a:sysClr>
        </a:solidFill>
        <a:ln w="9525" cap="flat" cmpd="sng" algn="ctr">
          <a:solidFill>
            <a:srgbClr val="58B6C0">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ysClr val="window" lastClr="FFFFFF"/>
          </a:contourClr>
        </a:sp3d>
      </dgm:spPr>
      <dgm:t>
        <a:bodyPr/>
        <a:lstStyle/>
        <a:p>
          <a:pPr algn="just"/>
          <a:r>
            <a:rPr lang="es-PR" sz="2200" dirty="0">
              <a:solidFill>
                <a:sysClr val="windowText" lastClr="000000">
                  <a:hueOff val="0"/>
                  <a:satOff val="0"/>
                  <a:lumOff val="0"/>
                  <a:alphaOff val="0"/>
                </a:sysClr>
              </a:solidFill>
              <a:latin typeface="Montserrat" panose="020B0604020202020204" charset="0"/>
              <a:ea typeface="+mn-ea"/>
              <a:cs typeface="+mn-cs"/>
            </a:rPr>
            <a:t>aumentar la productividad académica de los estudiantes de acuerdo con los estándares académicos estatales</a:t>
          </a:r>
          <a:endParaRPr lang="es-419" sz="2200" dirty="0">
            <a:solidFill>
              <a:sysClr val="windowText" lastClr="000000">
                <a:hueOff val="0"/>
                <a:satOff val="0"/>
                <a:lumOff val="0"/>
                <a:alphaOff val="0"/>
              </a:sysClr>
            </a:solidFill>
            <a:latin typeface="Montserrat" panose="020B0604020202020204" charset="0"/>
            <a:ea typeface="+mn-ea"/>
            <a:cs typeface="+mn-cs"/>
          </a:endParaRPr>
        </a:p>
      </dgm:t>
    </dgm:pt>
    <dgm:pt modelId="{1DD40C00-F659-4F9B-B725-4F5C2E164DE1}" type="parTrans" cxnId="{EB6178F1-F6EF-4EC2-8E62-BD2CEDE31BA2}">
      <dgm:prSet/>
      <dgm:spPr/>
      <dgm:t>
        <a:bodyPr/>
        <a:lstStyle/>
        <a:p>
          <a:endParaRPr lang="es-419"/>
        </a:p>
      </dgm:t>
    </dgm:pt>
    <dgm:pt modelId="{8125B882-351A-46AE-9F75-D8A94F4D8A40}" type="sibTrans" cxnId="{EB6178F1-F6EF-4EC2-8E62-BD2CEDE31BA2}">
      <dgm:prSet/>
      <dgm:spPr/>
      <dgm:t>
        <a:bodyPr/>
        <a:lstStyle/>
        <a:p>
          <a:endParaRPr lang="es-419"/>
        </a:p>
      </dgm:t>
    </dgm:pt>
    <dgm:pt modelId="{7A4EF454-468C-4843-BD7A-6FE8F100BCD3}">
      <dgm:prSet custT="1"/>
      <dgm:spPr>
        <a:xfrm rot="5400000">
          <a:off x="3966207" y="-1529465"/>
          <a:ext cx="986270" cy="6794410"/>
        </a:xfrm>
        <a:prstGeom prst="round2SameRect">
          <a:avLst/>
        </a:prstGeom>
        <a:solidFill>
          <a:sysClr val="window" lastClr="FFFFFF">
            <a:alpha val="90000"/>
            <a:hueOff val="0"/>
            <a:satOff val="0"/>
            <a:lumOff val="0"/>
            <a:alphaOff val="0"/>
          </a:sysClr>
        </a:solidFill>
        <a:ln w="9525" cap="flat" cmpd="sng" algn="ctr">
          <a:solidFill>
            <a:srgbClr val="75BDA7">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ysClr val="window" lastClr="FFFFFF"/>
          </a:contourClr>
        </a:sp3d>
      </dgm:spPr>
      <dgm:t>
        <a:bodyPr/>
        <a:lstStyle/>
        <a:p>
          <a:pPr algn="just"/>
          <a:r>
            <a:rPr lang="es-PR" sz="2200" dirty="0">
              <a:solidFill>
                <a:sysClr val="windowText" lastClr="000000">
                  <a:hueOff val="0"/>
                  <a:satOff val="0"/>
                  <a:lumOff val="0"/>
                  <a:alphaOff val="0"/>
                </a:sysClr>
              </a:solidFill>
              <a:latin typeface="Montserrat" panose="020B0604020202020204" charset="0"/>
              <a:ea typeface="+mn-ea"/>
              <a:cs typeface="+mn-cs"/>
            </a:rPr>
            <a:t>mejorar la calidad y efectividad de los maestros, directores y otros líderes escolares</a:t>
          </a:r>
          <a:endParaRPr lang="es-419" sz="2200" dirty="0">
            <a:solidFill>
              <a:sysClr val="windowText" lastClr="000000">
                <a:hueOff val="0"/>
                <a:satOff val="0"/>
                <a:lumOff val="0"/>
                <a:alphaOff val="0"/>
              </a:sysClr>
            </a:solidFill>
            <a:latin typeface="Montserrat" panose="020B0604020202020204" charset="0"/>
            <a:ea typeface="+mn-ea"/>
            <a:cs typeface="+mn-cs"/>
          </a:endParaRPr>
        </a:p>
      </dgm:t>
    </dgm:pt>
    <dgm:pt modelId="{A2D1BFD8-1900-4594-903F-B93BA08E4AE6}" type="parTrans" cxnId="{169849A9-E081-4F56-90DC-8D169CDA41BF}">
      <dgm:prSet/>
      <dgm:spPr/>
      <dgm:t>
        <a:bodyPr/>
        <a:lstStyle/>
        <a:p>
          <a:endParaRPr lang="es-419"/>
        </a:p>
      </dgm:t>
    </dgm:pt>
    <dgm:pt modelId="{3EBEBA32-4D14-4C78-B77D-D9150E785C4E}" type="sibTrans" cxnId="{169849A9-E081-4F56-90DC-8D169CDA41BF}">
      <dgm:prSet/>
      <dgm:spPr/>
      <dgm:t>
        <a:bodyPr/>
        <a:lstStyle/>
        <a:p>
          <a:endParaRPr lang="es-419"/>
        </a:p>
      </dgm:t>
    </dgm:pt>
    <dgm:pt modelId="{A1FC63D1-DCBB-408D-8ACC-EE761E827ECD}">
      <dgm:prSet custT="1"/>
      <dgm:spPr>
        <a:xfrm rot="5400000">
          <a:off x="3966207" y="-156247"/>
          <a:ext cx="986270" cy="6794410"/>
        </a:xfrm>
        <a:prstGeom prst="round2SameRect">
          <a:avLst/>
        </a:prstGeom>
        <a:solidFill>
          <a:sysClr val="window" lastClr="FFFFFF">
            <a:alpha val="90000"/>
            <a:hueOff val="0"/>
            <a:satOff val="0"/>
            <a:lumOff val="0"/>
            <a:alphaOff val="0"/>
          </a:sysClr>
        </a:solidFill>
        <a:ln w="9525" cap="flat" cmpd="sng" algn="ctr">
          <a:solidFill>
            <a:srgbClr val="7A8C8E">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ysClr val="window" lastClr="FFFFFF"/>
          </a:contourClr>
        </a:sp3d>
      </dgm:spPr>
      <dgm:t>
        <a:bodyPr/>
        <a:lstStyle/>
        <a:p>
          <a:pPr algn="just"/>
          <a:r>
            <a:rPr lang="es-PR" sz="2200" dirty="0">
              <a:solidFill>
                <a:sysClr val="windowText" lastClr="000000">
                  <a:hueOff val="0"/>
                  <a:satOff val="0"/>
                  <a:lumOff val="0"/>
                  <a:alphaOff val="0"/>
                </a:sysClr>
              </a:solidFill>
              <a:latin typeface="Montserrat" panose="020B0604020202020204" charset="0"/>
              <a:ea typeface="+mn-ea"/>
              <a:cs typeface="+mn-cs"/>
            </a:rPr>
            <a:t>aumentar el número de maestros, directores y otros líderes escolares efectivos para mejorar la productividad académica de los estudiantes en las escuelas</a:t>
          </a:r>
          <a:endParaRPr lang="es-419" sz="2200" dirty="0">
            <a:solidFill>
              <a:sysClr val="windowText" lastClr="000000">
                <a:hueOff val="0"/>
                <a:satOff val="0"/>
                <a:lumOff val="0"/>
                <a:alphaOff val="0"/>
              </a:sysClr>
            </a:solidFill>
            <a:latin typeface="Montserrat" panose="020B0604020202020204" charset="0"/>
            <a:ea typeface="+mn-ea"/>
            <a:cs typeface="+mn-cs"/>
          </a:endParaRPr>
        </a:p>
      </dgm:t>
    </dgm:pt>
    <dgm:pt modelId="{81B0700B-A1C7-4B3D-A871-AB5716643EB7}" type="parTrans" cxnId="{212DA4A5-18F3-4DB6-829B-D9BE29ABD55A}">
      <dgm:prSet/>
      <dgm:spPr/>
      <dgm:t>
        <a:bodyPr/>
        <a:lstStyle/>
        <a:p>
          <a:endParaRPr lang="es-419"/>
        </a:p>
      </dgm:t>
    </dgm:pt>
    <dgm:pt modelId="{27E9C869-439F-4318-ABFC-2F48D6EFCA75}" type="sibTrans" cxnId="{212DA4A5-18F3-4DB6-829B-D9BE29ABD55A}">
      <dgm:prSet/>
      <dgm:spPr/>
      <dgm:t>
        <a:bodyPr/>
        <a:lstStyle/>
        <a:p>
          <a:endParaRPr lang="es-419"/>
        </a:p>
      </dgm:t>
    </dgm:pt>
    <dgm:pt modelId="{4F816941-BFA1-43E2-AB07-50CFBBE0174E}">
      <dgm:prSet custT="1"/>
      <dgm:spPr>
        <a:xfrm rot="5400000">
          <a:off x="3966207" y="1216971"/>
          <a:ext cx="986270" cy="6794410"/>
        </a:xfrm>
        <a:prstGeom prst="round2SameRect">
          <a:avLst/>
        </a:prstGeom>
        <a:solidFill>
          <a:sysClr val="window" lastClr="FFFFFF">
            <a:alpha val="90000"/>
            <a:hueOff val="0"/>
            <a:satOff val="0"/>
            <a:lumOff val="0"/>
            <a:alphaOff val="0"/>
          </a:sysClr>
        </a:solidFill>
        <a:ln w="9525" cap="flat" cmpd="sng" algn="ctr">
          <a:solidFill>
            <a:srgbClr val="84ACB6">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ysClr val="window" lastClr="FFFFFF"/>
          </a:contourClr>
        </a:sp3d>
      </dgm:spPr>
      <dgm:t>
        <a:bodyPr/>
        <a:lstStyle/>
        <a:p>
          <a:pPr algn="just"/>
          <a:r>
            <a:rPr lang="es-PR" sz="2200" dirty="0">
              <a:solidFill>
                <a:sysClr val="windowText" lastClr="000000">
                  <a:hueOff val="0"/>
                  <a:satOff val="0"/>
                  <a:lumOff val="0"/>
                  <a:alphaOff val="0"/>
                </a:sysClr>
              </a:solidFill>
              <a:latin typeface="Montserrat" panose="020B0604020202020204" charset="0"/>
              <a:ea typeface="+mn-ea"/>
              <a:cs typeface="+mn-cs"/>
            </a:rPr>
            <a:t>proporcionar a los estudiantes de bajos ingresos y de minorías, un mayor acceso a maestros, directores y otros líderes escolares efectivos</a:t>
          </a:r>
          <a:endParaRPr lang="es-419" sz="2200" dirty="0">
            <a:solidFill>
              <a:sysClr val="windowText" lastClr="000000">
                <a:hueOff val="0"/>
                <a:satOff val="0"/>
                <a:lumOff val="0"/>
                <a:alphaOff val="0"/>
              </a:sysClr>
            </a:solidFill>
            <a:latin typeface="Montserrat" panose="020B0604020202020204" charset="0"/>
            <a:ea typeface="+mn-ea"/>
            <a:cs typeface="+mn-cs"/>
          </a:endParaRPr>
        </a:p>
      </dgm:t>
    </dgm:pt>
    <dgm:pt modelId="{A3BDBD9A-8EFD-4F3D-85F5-2FCE9752A666}" type="parTrans" cxnId="{82BBC2D7-3745-465F-BDA6-7D07538FDA2E}">
      <dgm:prSet/>
      <dgm:spPr/>
      <dgm:t>
        <a:bodyPr/>
        <a:lstStyle/>
        <a:p>
          <a:endParaRPr lang="es-419"/>
        </a:p>
      </dgm:t>
    </dgm:pt>
    <dgm:pt modelId="{A884799B-CD2C-4849-85A0-86F2BF889178}" type="sibTrans" cxnId="{82BBC2D7-3745-465F-BDA6-7D07538FDA2E}">
      <dgm:prSet/>
      <dgm:spPr/>
      <dgm:t>
        <a:bodyPr/>
        <a:lstStyle/>
        <a:p>
          <a:endParaRPr lang="es-419"/>
        </a:p>
      </dgm:t>
    </dgm:pt>
    <dgm:pt modelId="{85B81F0A-051D-4E05-A790-34696DB7B9CF}">
      <dgm:prSet phldrT="[Text]" custT="1"/>
      <dgm:spPr>
        <a:xfrm rot="5400000">
          <a:off x="-227600" y="1602204"/>
          <a:ext cx="1517339" cy="1062137"/>
        </a:xfrm>
        <a:prstGeom prst="chevron">
          <a:avLst/>
        </a:prstGeom>
        <a:gradFill rotWithShape="0">
          <a:gsLst>
            <a:gs pos="0">
              <a:srgbClr val="75BDA7">
                <a:hueOff val="0"/>
                <a:satOff val="0"/>
                <a:lumOff val="0"/>
                <a:alphaOff val="0"/>
                <a:shade val="15000"/>
                <a:satMod val="180000"/>
              </a:srgbClr>
            </a:gs>
            <a:gs pos="50000">
              <a:srgbClr val="75BDA7">
                <a:hueOff val="0"/>
                <a:satOff val="0"/>
                <a:lumOff val="0"/>
                <a:alphaOff val="0"/>
                <a:shade val="45000"/>
                <a:satMod val="170000"/>
              </a:srgbClr>
            </a:gs>
            <a:gs pos="70000">
              <a:srgbClr val="75BDA7">
                <a:hueOff val="0"/>
                <a:satOff val="0"/>
                <a:lumOff val="0"/>
                <a:alphaOff val="0"/>
                <a:tint val="99000"/>
                <a:shade val="65000"/>
                <a:satMod val="155000"/>
              </a:srgbClr>
            </a:gs>
            <a:gs pos="100000">
              <a:srgbClr val="75BDA7">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0" indent="0"/>
          <a:endParaRPr lang="es-419" sz="1400" dirty="0">
            <a:solidFill>
              <a:sysClr val="window" lastClr="FFFFFF"/>
            </a:solidFill>
            <a:latin typeface="Lucida Sans Unicode"/>
            <a:ea typeface="+mn-ea"/>
            <a:cs typeface="+mn-cs"/>
          </a:endParaRPr>
        </a:p>
      </dgm:t>
    </dgm:pt>
    <dgm:pt modelId="{8DBA3155-37E9-4A3C-BD4C-3C58BDB70882}" type="sibTrans" cxnId="{4175D4F8-8BD9-41E2-848A-5B72601EDD3A}">
      <dgm:prSet/>
      <dgm:spPr/>
      <dgm:t>
        <a:bodyPr/>
        <a:lstStyle/>
        <a:p>
          <a:endParaRPr lang="es-419"/>
        </a:p>
      </dgm:t>
    </dgm:pt>
    <dgm:pt modelId="{0090BD76-66D8-4936-8D60-58131FBAF8F0}" type="parTrans" cxnId="{4175D4F8-8BD9-41E2-848A-5B72601EDD3A}">
      <dgm:prSet/>
      <dgm:spPr/>
      <dgm:t>
        <a:bodyPr/>
        <a:lstStyle/>
        <a:p>
          <a:endParaRPr lang="es-419"/>
        </a:p>
      </dgm:t>
    </dgm:pt>
    <dgm:pt modelId="{C6B19E92-EFDE-42C6-BD57-3D3C2D4200C2}" type="pres">
      <dgm:prSet presAssocID="{9A1A81BE-D39C-4731-9D79-921E951DBB7F}" presName="linearFlow" presStyleCnt="0">
        <dgm:presLayoutVars>
          <dgm:dir/>
          <dgm:animLvl val="lvl"/>
          <dgm:resizeHandles val="exact"/>
        </dgm:presLayoutVars>
      </dgm:prSet>
      <dgm:spPr/>
    </dgm:pt>
    <dgm:pt modelId="{BDC82EF9-597F-4698-85AD-FFE8A43A09B7}" type="pres">
      <dgm:prSet presAssocID="{81217527-F0FA-498F-B974-73F936669163}" presName="composite" presStyleCnt="0"/>
      <dgm:spPr/>
    </dgm:pt>
    <dgm:pt modelId="{E4677250-CF1F-49C6-9816-DC30452662EF}" type="pres">
      <dgm:prSet presAssocID="{81217527-F0FA-498F-B974-73F936669163}" presName="parentText" presStyleLbl="alignNode1" presStyleIdx="0" presStyleCnt="4" custLinFactNeighborY="0">
        <dgm:presLayoutVars>
          <dgm:chMax val="1"/>
          <dgm:bulletEnabled val="1"/>
        </dgm:presLayoutVars>
      </dgm:prSet>
      <dgm:spPr/>
    </dgm:pt>
    <dgm:pt modelId="{9FD55559-8CCA-4EB4-8929-581F358F9A83}" type="pres">
      <dgm:prSet presAssocID="{81217527-F0FA-498F-B974-73F936669163}" presName="descendantText" presStyleLbl="alignAcc1" presStyleIdx="0" presStyleCnt="4">
        <dgm:presLayoutVars>
          <dgm:bulletEnabled val="1"/>
        </dgm:presLayoutVars>
      </dgm:prSet>
      <dgm:spPr/>
    </dgm:pt>
    <dgm:pt modelId="{C1DBA90F-9C71-4D1B-B68A-2DCC1FDC3A14}" type="pres">
      <dgm:prSet presAssocID="{7E22382C-EBB6-4671-8B3C-238874AE4A0D}" presName="sp" presStyleCnt="0"/>
      <dgm:spPr/>
    </dgm:pt>
    <dgm:pt modelId="{62E4AB8D-FDB2-4027-AA96-8619ED349C0A}" type="pres">
      <dgm:prSet presAssocID="{85B81F0A-051D-4E05-A790-34696DB7B9CF}" presName="composite" presStyleCnt="0"/>
      <dgm:spPr/>
    </dgm:pt>
    <dgm:pt modelId="{F5AB3447-2001-4E67-B75F-949DFB6306C4}" type="pres">
      <dgm:prSet presAssocID="{85B81F0A-051D-4E05-A790-34696DB7B9CF}" presName="parentText" presStyleLbl="alignNode1" presStyleIdx="1" presStyleCnt="4" custLinFactNeighborY="0">
        <dgm:presLayoutVars>
          <dgm:chMax val="1"/>
          <dgm:bulletEnabled val="1"/>
        </dgm:presLayoutVars>
      </dgm:prSet>
      <dgm:spPr/>
    </dgm:pt>
    <dgm:pt modelId="{478F0200-162A-4B9B-A5D0-7973BC687650}" type="pres">
      <dgm:prSet presAssocID="{85B81F0A-051D-4E05-A790-34696DB7B9CF}" presName="descendantText" presStyleLbl="alignAcc1" presStyleIdx="1" presStyleCnt="4" custLinFactNeighborX="3178">
        <dgm:presLayoutVars>
          <dgm:bulletEnabled val="1"/>
        </dgm:presLayoutVars>
      </dgm:prSet>
      <dgm:spPr/>
    </dgm:pt>
    <dgm:pt modelId="{1EF2E57E-4E14-4A7B-84EA-39590C7BD25B}" type="pres">
      <dgm:prSet presAssocID="{8DBA3155-37E9-4A3C-BD4C-3C58BDB70882}" presName="sp" presStyleCnt="0"/>
      <dgm:spPr/>
    </dgm:pt>
    <dgm:pt modelId="{FDEB6DB4-D796-46A0-AAF3-476D1EF1B691}" type="pres">
      <dgm:prSet presAssocID="{34F33D01-576F-4F02-A0E4-39FE4875AD4E}" presName="composite" presStyleCnt="0"/>
      <dgm:spPr/>
    </dgm:pt>
    <dgm:pt modelId="{A086BB77-6B34-40A7-B121-D5A535DD5603}" type="pres">
      <dgm:prSet presAssocID="{34F33D01-576F-4F02-A0E4-39FE4875AD4E}" presName="parentText" presStyleLbl="alignNode1" presStyleIdx="2" presStyleCnt="4">
        <dgm:presLayoutVars>
          <dgm:chMax val="1"/>
          <dgm:bulletEnabled val="1"/>
        </dgm:presLayoutVars>
      </dgm:prSet>
      <dgm:spPr/>
    </dgm:pt>
    <dgm:pt modelId="{574757D2-5D28-4605-9B34-B2CF6C3ED3E7}" type="pres">
      <dgm:prSet presAssocID="{34F33D01-576F-4F02-A0E4-39FE4875AD4E}" presName="descendantText" presStyleLbl="alignAcc1" presStyleIdx="2" presStyleCnt="4">
        <dgm:presLayoutVars>
          <dgm:bulletEnabled val="1"/>
        </dgm:presLayoutVars>
      </dgm:prSet>
      <dgm:spPr/>
    </dgm:pt>
    <dgm:pt modelId="{12C80BFE-743B-456D-B6FB-4E51B4BCE6DF}" type="pres">
      <dgm:prSet presAssocID="{4837A7A5-68E4-4230-BDCA-5EA91705651A}" presName="sp" presStyleCnt="0"/>
      <dgm:spPr/>
    </dgm:pt>
    <dgm:pt modelId="{3B81769D-C0A1-4BDD-9CE5-29AD81446690}" type="pres">
      <dgm:prSet presAssocID="{DB8848B5-65BF-4CA3-A0FE-2F66EBD27959}" presName="composite" presStyleCnt="0"/>
      <dgm:spPr/>
    </dgm:pt>
    <dgm:pt modelId="{FFC0B08E-0CDE-46CC-87CB-4171999AE530}" type="pres">
      <dgm:prSet presAssocID="{DB8848B5-65BF-4CA3-A0FE-2F66EBD27959}" presName="parentText" presStyleLbl="alignNode1" presStyleIdx="3" presStyleCnt="4">
        <dgm:presLayoutVars>
          <dgm:chMax val="1"/>
          <dgm:bulletEnabled val="1"/>
        </dgm:presLayoutVars>
      </dgm:prSet>
      <dgm:spPr/>
    </dgm:pt>
    <dgm:pt modelId="{3C446C3F-F861-4E1C-A176-9CFD882DCADD}" type="pres">
      <dgm:prSet presAssocID="{DB8848B5-65BF-4CA3-A0FE-2F66EBD27959}" presName="descendantText" presStyleLbl="alignAcc1" presStyleIdx="3" presStyleCnt="4">
        <dgm:presLayoutVars>
          <dgm:bulletEnabled val="1"/>
        </dgm:presLayoutVars>
      </dgm:prSet>
      <dgm:spPr/>
    </dgm:pt>
  </dgm:ptLst>
  <dgm:cxnLst>
    <dgm:cxn modelId="{A58F461F-E9DE-4870-9772-7790F0E27D01}" type="presOf" srcId="{9A1A81BE-D39C-4731-9D79-921E951DBB7F}" destId="{C6B19E92-EFDE-42C6-BD57-3D3C2D4200C2}" srcOrd="0" destOrd="0" presId="urn:microsoft.com/office/officeart/2005/8/layout/chevron2"/>
    <dgm:cxn modelId="{43AC7E2D-952D-4D49-A897-B28E28577574}" type="presOf" srcId="{9BAA136B-789F-467E-8820-1EAAE37206E7}" destId="{9FD55559-8CCA-4EB4-8929-581F358F9A83}" srcOrd="0" destOrd="0" presId="urn:microsoft.com/office/officeart/2005/8/layout/chevron2"/>
    <dgm:cxn modelId="{65BF3369-F30B-4ED1-B1A9-5264CE58C8CD}" type="presOf" srcId="{A1FC63D1-DCBB-408D-8ACC-EE761E827ECD}" destId="{574757D2-5D28-4605-9B34-B2CF6C3ED3E7}" srcOrd="0" destOrd="0" presId="urn:microsoft.com/office/officeart/2005/8/layout/chevron2"/>
    <dgm:cxn modelId="{3D9B686B-753F-4BF8-99AF-14727C22B887}" srcId="{9A1A81BE-D39C-4731-9D79-921E951DBB7F}" destId="{81217527-F0FA-498F-B974-73F936669163}" srcOrd="0" destOrd="0" parTransId="{09F6C619-ACFB-46B5-92B2-0613D00A1FB2}" sibTransId="{7E22382C-EBB6-4671-8B3C-238874AE4A0D}"/>
    <dgm:cxn modelId="{100ED973-F745-40F1-BBB3-91ADBBD70110}" srcId="{9A1A81BE-D39C-4731-9D79-921E951DBB7F}" destId="{DB8848B5-65BF-4CA3-A0FE-2F66EBD27959}" srcOrd="3" destOrd="0" parTransId="{ACB48E1C-36BC-4BEC-AF6E-578EFAF62E0C}" sibTransId="{036B52D9-425A-4F1B-AF5C-19BF889811E8}"/>
    <dgm:cxn modelId="{8AC8505A-05C0-42C2-B95B-F2601CB1DCEE}" type="presOf" srcId="{85B81F0A-051D-4E05-A790-34696DB7B9CF}" destId="{F5AB3447-2001-4E67-B75F-949DFB6306C4}" srcOrd="0" destOrd="0" presId="urn:microsoft.com/office/officeart/2005/8/layout/chevron2"/>
    <dgm:cxn modelId="{E291A27A-551C-4205-A72A-254B6C9A2261}" type="presOf" srcId="{DB8848B5-65BF-4CA3-A0FE-2F66EBD27959}" destId="{FFC0B08E-0CDE-46CC-87CB-4171999AE530}" srcOrd="0" destOrd="0" presId="urn:microsoft.com/office/officeart/2005/8/layout/chevron2"/>
    <dgm:cxn modelId="{212DA4A5-18F3-4DB6-829B-D9BE29ABD55A}" srcId="{34F33D01-576F-4F02-A0E4-39FE4875AD4E}" destId="{A1FC63D1-DCBB-408D-8ACC-EE761E827ECD}" srcOrd="0" destOrd="0" parTransId="{81B0700B-A1C7-4B3D-A871-AB5716643EB7}" sibTransId="{27E9C869-439F-4318-ABFC-2F48D6EFCA75}"/>
    <dgm:cxn modelId="{169849A9-E081-4F56-90DC-8D169CDA41BF}" srcId="{85B81F0A-051D-4E05-A790-34696DB7B9CF}" destId="{7A4EF454-468C-4843-BD7A-6FE8F100BCD3}" srcOrd="0" destOrd="0" parTransId="{A2D1BFD8-1900-4594-903F-B93BA08E4AE6}" sibTransId="{3EBEBA32-4D14-4C78-B77D-D9150E785C4E}"/>
    <dgm:cxn modelId="{9D08BBB1-C764-43D2-8B3D-D6038E53DA56}" type="presOf" srcId="{81217527-F0FA-498F-B974-73F936669163}" destId="{E4677250-CF1F-49C6-9816-DC30452662EF}" srcOrd="0" destOrd="0" presId="urn:microsoft.com/office/officeart/2005/8/layout/chevron2"/>
    <dgm:cxn modelId="{A8360CC0-ED7E-4633-A763-DAD2F2477962}" type="presOf" srcId="{7A4EF454-468C-4843-BD7A-6FE8F100BCD3}" destId="{478F0200-162A-4B9B-A5D0-7973BC687650}" srcOrd="0" destOrd="0" presId="urn:microsoft.com/office/officeart/2005/8/layout/chevron2"/>
    <dgm:cxn modelId="{424EA2C6-8999-4C6D-9A63-A63CA5BB704A}" type="presOf" srcId="{4F816941-BFA1-43E2-AB07-50CFBBE0174E}" destId="{3C446C3F-F861-4E1C-A176-9CFD882DCADD}" srcOrd="0" destOrd="0" presId="urn:microsoft.com/office/officeart/2005/8/layout/chevron2"/>
    <dgm:cxn modelId="{82BBC2D7-3745-465F-BDA6-7D07538FDA2E}" srcId="{DB8848B5-65BF-4CA3-A0FE-2F66EBD27959}" destId="{4F816941-BFA1-43E2-AB07-50CFBBE0174E}" srcOrd="0" destOrd="0" parTransId="{A3BDBD9A-8EFD-4F3D-85F5-2FCE9752A666}" sibTransId="{A884799B-CD2C-4849-85A0-86F2BF889178}"/>
    <dgm:cxn modelId="{EB6178F1-F6EF-4EC2-8E62-BD2CEDE31BA2}" srcId="{81217527-F0FA-498F-B974-73F936669163}" destId="{9BAA136B-789F-467E-8820-1EAAE37206E7}" srcOrd="0" destOrd="0" parTransId="{1DD40C00-F659-4F9B-B725-4F5C2E164DE1}" sibTransId="{8125B882-351A-46AE-9F75-D8A94F4D8A40}"/>
    <dgm:cxn modelId="{A45497F2-AF44-4023-A0C8-4E2D73342C79}" srcId="{9A1A81BE-D39C-4731-9D79-921E951DBB7F}" destId="{34F33D01-576F-4F02-A0E4-39FE4875AD4E}" srcOrd="2" destOrd="0" parTransId="{737293C6-A569-4332-9D52-C1CDBFBF2C31}" sibTransId="{4837A7A5-68E4-4230-BDCA-5EA91705651A}"/>
    <dgm:cxn modelId="{4175D4F8-8BD9-41E2-848A-5B72601EDD3A}" srcId="{9A1A81BE-D39C-4731-9D79-921E951DBB7F}" destId="{85B81F0A-051D-4E05-A790-34696DB7B9CF}" srcOrd="1" destOrd="0" parTransId="{0090BD76-66D8-4936-8D60-58131FBAF8F0}" sibTransId="{8DBA3155-37E9-4A3C-BD4C-3C58BDB70882}"/>
    <dgm:cxn modelId="{3C8E18F9-D975-4148-A010-4C625B8D0998}" type="presOf" srcId="{34F33D01-576F-4F02-A0E4-39FE4875AD4E}" destId="{A086BB77-6B34-40A7-B121-D5A535DD5603}" srcOrd="0" destOrd="0" presId="urn:microsoft.com/office/officeart/2005/8/layout/chevron2"/>
    <dgm:cxn modelId="{40158D0B-5421-4363-84FC-AFE85BCAF2F1}" type="presParOf" srcId="{C6B19E92-EFDE-42C6-BD57-3D3C2D4200C2}" destId="{BDC82EF9-597F-4698-85AD-FFE8A43A09B7}" srcOrd="0" destOrd="0" presId="urn:microsoft.com/office/officeart/2005/8/layout/chevron2"/>
    <dgm:cxn modelId="{BEB18F5F-8D0C-4488-8105-094CFDDCA9CA}" type="presParOf" srcId="{BDC82EF9-597F-4698-85AD-FFE8A43A09B7}" destId="{E4677250-CF1F-49C6-9816-DC30452662EF}" srcOrd="0" destOrd="0" presId="urn:microsoft.com/office/officeart/2005/8/layout/chevron2"/>
    <dgm:cxn modelId="{3D2E79BC-D41A-4C14-8F27-8E63EF694ACF}" type="presParOf" srcId="{BDC82EF9-597F-4698-85AD-FFE8A43A09B7}" destId="{9FD55559-8CCA-4EB4-8929-581F358F9A83}" srcOrd="1" destOrd="0" presId="urn:microsoft.com/office/officeart/2005/8/layout/chevron2"/>
    <dgm:cxn modelId="{E5D2EA64-783E-4E4E-9B1F-FCFCE3A1AAC0}" type="presParOf" srcId="{C6B19E92-EFDE-42C6-BD57-3D3C2D4200C2}" destId="{C1DBA90F-9C71-4D1B-B68A-2DCC1FDC3A14}" srcOrd="1" destOrd="0" presId="urn:microsoft.com/office/officeart/2005/8/layout/chevron2"/>
    <dgm:cxn modelId="{8265CF88-8D7F-4824-8F20-B3B7D90354CF}" type="presParOf" srcId="{C6B19E92-EFDE-42C6-BD57-3D3C2D4200C2}" destId="{62E4AB8D-FDB2-4027-AA96-8619ED349C0A}" srcOrd="2" destOrd="0" presId="urn:microsoft.com/office/officeart/2005/8/layout/chevron2"/>
    <dgm:cxn modelId="{6EBFCB5E-0ACB-4755-A58E-FECF89D2508E}" type="presParOf" srcId="{62E4AB8D-FDB2-4027-AA96-8619ED349C0A}" destId="{F5AB3447-2001-4E67-B75F-949DFB6306C4}" srcOrd="0" destOrd="0" presId="urn:microsoft.com/office/officeart/2005/8/layout/chevron2"/>
    <dgm:cxn modelId="{13DB39FE-FBB6-4083-8E49-709C31C8627A}" type="presParOf" srcId="{62E4AB8D-FDB2-4027-AA96-8619ED349C0A}" destId="{478F0200-162A-4B9B-A5D0-7973BC687650}" srcOrd="1" destOrd="0" presId="urn:microsoft.com/office/officeart/2005/8/layout/chevron2"/>
    <dgm:cxn modelId="{E96105F3-3847-4BC5-BFFF-C1A42FB2394F}" type="presParOf" srcId="{C6B19E92-EFDE-42C6-BD57-3D3C2D4200C2}" destId="{1EF2E57E-4E14-4A7B-84EA-39590C7BD25B}" srcOrd="3" destOrd="0" presId="urn:microsoft.com/office/officeart/2005/8/layout/chevron2"/>
    <dgm:cxn modelId="{9ACFA480-4DBC-4666-A371-80B876425A59}" type="presParOf" srcId="{C6B19E92-EFDE-42C6-BD57-3D3C2D4200C2}" destId="{FDEB6DB4-D796-46A0-AAF3-476D1EF1B691}" srcOrd="4" destOrd="0" presId="urn:microsoft.com/office/officeart/2005/8/layout/chevron2"/>
    <dgm:cxn modelId="{8478F975-6826-4BD1-A246-7928517759D7}" type="presParOf" srcId="{FDEB6DB4-D796-46A0-AAF3-476D1EF1B691}" destId="{A086BB77-6B34-40A7-B121-D5A535DD5603}" srcOrd="0" destOrd="0" presId="urn:microsoft.com/office/officeart/2005/8/layout/chevron2"/>
    <dgm:cxn modelId="{B50D9788-5D00-4227-884A-DDA0E0D554DB}" type="presParOf" srcId="{FDEB6DB4-D796-46A0-AAF3-476D1EF1B691}" destId="{574757D2-5D28-4605-9B34-B2CF6C3ED3E7}" srcOrd="1" destOrd="0" presId="urn:microsoft.com/office/officeart/2005/8/layout/chevron2"/>
    <dgm:cxn modelId="{8D5571A9-F3F5-4A61-B0EA-3B71B2332F29}" type="presParOf" srcId="{C6B19E92-EFDE-42C6-BD57-3D3C2D4200C2}" destId="{12C80BFE-743B-456D-B6FB-4E51B4BCE6DF}" srcOrd="5" destOrd="0" presId="urn:microsoft.com/office/officeart/2005/8/layout/chevron2"/>
    <dgm:cxn modelId="{16B3ABE7-59BF-4491-B1FB-0AA0935ECB54}" type="presParOf" srcId="{C6B19E92-EFDE-42C6-BD57-3D3C2D4200C2}" destId="{3B81769D-C0A1-4BDD-9CE5-29AD81446690}" srcOrd="6" destOrd="0" presId="urn:microsoft.com/office/officeart/2005/8/layout/chevron2"/>
    <dgm:cxn modelId="{660CA688-5836-4F71-BB5D-F8E7CE4DED4F}" type="presParOf" srcId="{3B81769D-C0A1-4BDD-9CE5-29AD81446690}" destId="{FFC0B08E-0CDE-46CC-87CB-4171999AE530}" srcOrd="0" destOrd="0" presId="urn:microsoft.com/office/officeart/2005/8/layout/chevron2"/>
    <dgm:cxn modelId="{66087C9B-7975-4797-8EF9-7E79220B7845}" type="presParOf" srcId="{3B81769D-C0A1-4BDD-9CE5-29AD81446690}" destId="{3C446C3F-F861-4E1C-A176-9CFD882DCAD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79A3BD-B0DF-480E-86F7-AAE8F414C13F}"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3354287F-12FE-4855-86C4-5ED973A6DABB}">
      <dgm:prSet phldrT="[Text]"/>
      <dgm:spPr/>
      <dgm:t>
        <a:bodyPr/>
        <a:lstStyle/>
        <a:p>
          <a:r>
            <a:rPr lang="es-PR" dirty="0"/>
            <a:t>Población a ser atendida (categorías):</a:t>
          </a:r>
          <a:endParaRPr lang="en-US" dirty="0"/>
        </a:p>
      </dgm:t>
    </dgm:pt>
    <dgm:pt modelId="{0D8F5DB2-3063-462F-BDC5-819613309FD4}" type="parTrans" cxnId="{2893EE9B-90AB-4BC4-BDB8-AB75452CB9B3}">
      <dgm:prSet/>
      <dgm:spPr/>
      <dgm:t>
        <a:bodyPr/>
        <a:lstStyle/>
        <a:p>
          <a:endParaRPr lang="en-US"/>
        </a:p>
      </dgm:t>
    </dgm:pt>
    <dgm:pt modelId="{DF8B2F2D-E3B6-41AC-88CD-0B6299D2C91D}" type="sibTrans" cxnId="{2893EE9B-90AB-4BC4-BDB8-AB75452CB9B3}">
      <dgm:prSet/>
      <dgm:spPr/>
      <dgm:t>
        <a:bodyPr/>
        <a:lstStyle/>
        <a:p>
          <a:endParaRPr lang="en-US"/>
        </a:p>
      </dgm:t>
    </dgm:pt>
    <dgm:pt modelId="{6223F98A-5240-4270-837F-7B27965DF28E}">
      <dgm:prSet phldrT="[Text]" custT="1"/>
      <dgm:spPr/>
      <dgm:t>
        <a:bodyPr/>
        <a:lstStyle/>
        <a:p>
          <a:r>
            <a:rPr lang="es-PR" sz="2200" dirty="0">
              <a:latin typeface="Montserrat" panose="020B0604020202020204" charset="0"/>
            </a:rPr>
            <a:t>Maestros de las materias básicas (español, inglés, ciencias, estudios sociales, matemáticas)</a:t>
          </a:r>
          <a:endParaRPr lang="en-US" sz="2200" dirty="0">
            <a:latin typeface="Montserrat" panose="020B0604020202020204" charset="0"/>
          </a:endParaRPr>
        </a:p>
      </dgm:t>
    </dgm:pt>
    <dgm:pt modelId="{1B3F36E1-7651-4961-B136-E197B50713F5}" type="parTrans" cxnId="{63A75024-EAA4-43D8-BB7E-2ACEDB012A17}">
      <dgm:prSet/>
      <dgm:spPr/>
      <dgm:t>
        <a:bodyPr/>
        <a:lstStyle/>
        <a:p>
          <a:endParaRPr lang="en-US"/>
        </a:p>
      </dgm:t>
    </dgm:pt>
    <dgm:pt modelId="{1279D4ED-FE93-4376-93A0-57F25783CFAF}" type="sibTrans" cxnId="{63A75024-EAA4-43D8-BB7E-2ACEDB012A17}">
      <dgm:prSet/>
      <dgm:spPr/>
      <dgm:t>
        <a:bodyPr/>
        <a:lstStyle/>
        <a:p>
          <a:endParaRPr lang="en-US"/>
        </a:p>
      </dgm:t>
    </dgm:pt>
    <dgm:pt modelId="{D6C1F8FB-D2FA-45E4-A28E-BAC62035078A}">
      <dgm:prSet custT="1"/>
      <dgm:spPr/>
      <dgm:t>
        <a:bodyPr/>
        <a:lstStyle/>
        <a:p>
          <a:r>
            <a:rPr lang="es-PR" sz="2200" dirty="0">
              <a:latin typeface="Montserrat" panose="020B0604020202020204" charset="0"/>
            </a:rPr>
            <a:t>Maestros de Educación Especial (materias  básicas)</a:t>
          </a:r>
          <a:endParaRPr lang="en-US" sz="2200" dirty="0">
            <a:latin typeface="Montserrat" panose="020B0604020202020204" charset="0"/>
          </a:endParaRPr>
        </a:p>
      </dgm:t>
    </dgm:pt>
    <dgm:pt modelId="{821AAD5E-EB78-4AE3-8D10-DC5AA99A2C56}" type="parTrans" cxnId="{1D2FB60B-7B3F-4F76-9636-F523B9CAF7F6}">
      <dgm:prSet/>
      <dgm:spPr/>
      <dgm:t>
        <a:bodyPr/>
        <a:lstStyle/>
        <a:p>
          <a:endParaRPr lang="en-US"/>
        </a:p>
      </dgm:t>
    </dgm:pt>
    <dgm:pt modelId="{3C5073A2-4AEC-4C92-AE42-66469DB948C5}" type="sibTrans" cxnId="{1D2FB60B-7B3F-4F76-9636-F523B9CAF7F6}">
      <dgm:prSet/>
      <dgm:spPr/>
      <dgm:t>
        <a:bodyPr/>
        <a:lstStyle/>
        <a:p>
          <a:endParaRPr lang="en-US"/>
        </a:p>
      </dgm:t>
    </dgm:pt>
    <dgm:pt modelId="{FD69624A-9585-4EC6-9A6B-402D58E7554C}">
      <dgm:prSet custT="1"/>
      <dgm:spPr/>
      <dgm:t>
        <a:bodyPr/>
        <a:lstStyle/>
        <a:p>
          <a:r>
            <a:rPr lang="en-US" sz="2200" dirty="0">
              <a:latin typeface="Montserrat" panose="020B0604020202020204" charset="0"/>
            </a:rPr>
            <a:t>Maestros de </a:t>
          </a:r>
          <a:r>
            <a:rPr lang="en-US" sz="2200" dirty="0" err="1">
              <a:latin typeface="Montserrat" panose="020B0604020202020204" charset="0"/>
            </a:rPr>
            <a:t>Bellas</a:t>
          </a:r>
          <a:r>
            <a:rPr lang="en-US" sz="2200" dirty="0">
              <a:latin typeface="Montserrat" panose="020B0604020202020204" charset="0"/>
            </a:rPr>
            <a:t> </a:t>
          </a:r>
          <a:r>
            <a:rPr lang="en-US" sz="2200" dirty="0" err="1">
              <a:latin typeface="Montserrat" panose="020B0604020202020204" charset="0"/>
            </a:rPr>
            <a:t>Artes</a:t>
          </a:r>
          <a:r>
            <a:rPr lang="en-US" sz="2200" dirty="0">
              <a:latin typeface="Montserrat" panose="020B0604020202020204" charset="0"/>
            </a:rPr>
            <a:t> </a:t>
          </a:r>
        </a:p>
      </dgm:t>
    </dgm:pt>
    <dgm:pt modelId="{21B6635C-88C7-4C49-B1AC-8F2F57594BF7}" type="parTrans" cxnId="{D66EB711-BEF0-4CFC-A917-1A1DBA81B64A}">
      <dgm:prSet/>
      <dgm:spPr/>
      <dgm:t>
        <a:bodyPr/>
        <a:lstStyle/>
        <a:p>
          <a:endParaRPr lang="en-US"/>
        </a:p>
      </dgm:t>
    </dgm:pt>
    <dgm:pt modelId="{4E870E55-64DB-4751-8319-710890A3BDB4}" type="sibTrans" cxnId="{D66EB711-BEF0-4CFC-A917-1A1DBA81B64A}">
      <dgm:prSet/>
      <dgm:spPr/>
      <dgm:t>
        <a:bodyPr/>
        <a:lstStyle/>
        <a:p>
          <a:endParaRPr lang="en-US"/>
        </a:p>
      </dgm:t>
    </dgm:pt>
    <dgm:pt modelId="{C8CEA0F6-BA53-482D-9F32-F9B29DA223B4}">
      <dgm:prSet custT="1"/>
      <dgm:spPr/>
      <dgm:t>
        <a:bodyPr/>
        <a:lstStyle/>
        <a:p>
          <a:r>
            <a:rPr lang="es-PR" sz="2200" dirty="0">
              <a:latin typeface="Montserrat" panose="020B0604020202020204" charset="0"/>
            </a:rPr>
            <a:t>Ayudantes de maestros en las materias básicas</a:t>
          </a:r>
          <a:endParaRPr lang="en-US" sz="2200" dirty="0">
            <a:latin typeface="Montserrat" panose="020B0604020202020204" charset="0"/>
          </a:endParaRPr>
        </a:p>
      </dgm:t>
    </dgm:pt>
    <dgm:pt modelId="{420C3D1C-2330-4C24-BED5-A0CC174CB5D3}" type="parTrans" cxnId="{7ACE2CE8-B327-419C-B75B-938F451BDA13}">
      <dgm:prSet/>
      <dgm:spPr/>
      <dgm:t>
        <a:bodyPr/>
        <a:lstStyle/>
        <a:p>
          <a:endParaRPr lang="en-US"/>
        </a:p>
      </dgm:t>
    </dgm:pt>
    <dgm:pt modelId="{94D0FF31-59D7-49F5-8D84-3F2587249DD8}" type="sibTrans" cxnId="{7ACE2CE8-B327-419C-B75B-938F451BDA13}">
      <dgm:prSet/>
      <dgm:spPr/>
      <dgm:t>
        <a:bodyPr/>
        <a:lstStyle/>
        <a:p>
          <a:endParaRPr lang="en-US"/>
        </a:p>
      </dgm:t>
    </dgm:pt>
    <dgm:pt modelId="{E8DDF929-3A6E-41E9-A265-0B08F402C5DC}">
      <dgm:prSet custT="1"/>
      <dgm:spPr/>
      <dgm:t>
        <a:bodyPr/>
        <a:lstStyle/>
        <a:p>
          <a:r>
            <a:rPr lang="en-US" sz="2200" dirty="0" err="1">
              <a:latin typeface="Montserrat" panose="020B0604020202020204" charset="0"/>
            </a:rPr>
            <a:t>Directores</a:t>
          </a:r>
          <a:r>
            <a:rPr lang="en-US" sz="2200" dirty="0">
              <a:latin typeface="Montserrat" panose="020B0604020202020204" charset="0"/>
            </a:rPr>
            <a:t> </a:t>
          </a:r>
          <a:r>
            <a:rPr lang="en-US" sz="2200" dirty="0" err="1">
              <a:latin typeface="Montserrat" panose="020B0604020202020204" charset="0"/>
            </a:rPr>
            <a:t>académicos</a:t>
          </a:r>
          <a:endParaRPr lang="en-US" sz="2200" dirty="0">
            <a:latin typeface="Montserrat" panose="020B0604020202020204" charset="0"/>
          </a:endParaRPr>
        </a:p>
      </dgm:t>
    </dgm:pt>
    <dgm:pt modelId="{FD8B91C1-0070-49E3-A8A8-668A17C4DAC5}" type="parTrans" cxnId="{33052396-C0C7-40E6-AF01-79D9F11BAF66}">
      <dgm:prSet/>
      <dgm:spPr/>
      <dgm:t>
        <a:bodyPr/>
        <a:lstStyle/>
        <a:p>
          <a:endParaRPr lang="en-US"/>
        </a:p>
      </dgm:t>
    </dgm:pt>
    <dgm:pt modelId="{6A06D73F-871C-46B3-81FC-273A9C8F29EF}" type="sibTrans" cxnId="{33052396-C0C7-40E6-AF01-79D9F11BAF66}">
      <dgm:prSet/>
      <dgm:spPr/>
      <dgm:t>
        <a:bodyPr/>
        <a:lstStyle/>
        <a:p>
          <a:endParaRPr lang="en-US"/>
        </a:p>
      </dgm:t>
    </dgm:pt>
    <dgm:pt modelId="{1492F462-1EEC-46D1-A524-2E67A9464BD4}">
      <dgm:prSet custT="1"/>
      <dgm:spPr/>
      <dgm:t>
        <a:bodyPr/>
        <a:lstStyle/>
        <a:p>
          <a:r>
            <a:rPr lang="pt-BR" sz="2200" dirty="0">
              <a:latin typeface="Montserrat" panose="020B0604020202020204" charset="0"/>
            </a:rPr>
            <a:t>Supervisores o Coordinadores de materias básicas</a:t>
          </a:r>
          <a:endParaRPr lang="en-US" sz="2200" dirty="0">
            <a:latin typeface="Montserrat" panose="020B0604020202020204" charset="0"/>
          </a:endParaRPr>
        </a:p>
      </dgm:t>
    </dgm:pt>
    <dgm:pt modelId="{C3E77380-0F1F-4B03-8092-E32854160DE5}" type="parTrans" cxnId="{ED890B75-DD54-4C19-98BE-5726EF068CFC}">
      <dgm:prSet/>
      <dgm:spPr/>
      <dgm:t>
        <a:bodyPr/>
        <a:lstStyle/>
        <a:p>
          <a:endParaRPr lang="en-US"/>
        </a:p>
      </dgm:t>
    </dgm:pt>
    <dgm:pt modelId="{6C5F7348-51D1-4F8D-9BAB-1E7630BC7958}" type="sibTrans" cxnId="{ED890B75-DD54-4C19-98BE-5726EF068CFC}">
      <dgm:prSet/>
      <dgm:spPr/>
      <dgm:t>
        <a:bodyPr/>
        <a:lstStyle/>
        <a:p>
          <a:endParaRPr lang="en-US"/>
        </a:p>
      </dgm:t>
    </dgm:pt>
    <dgm:pt modelId="{872675A9-22E0-47E1-BF2E-7729B7FFA720}" type="pres">
      <dgm:prSet presAssocID="{2279A3BD-B0DF-480E-86F7-AAE8F414C13F}" presName="layout" presStyleCnt="0">
        <dgm:presLayoutVars>
          <dgm:chMax/>
          <dgm:chPref/>
          <dgm:dir/>
          <dgm:resizeHandles/>
        </dgm:presLayoutVars>
      </dgm:prSet>
      <dgm:spPr/>
    </dgm:pt>
    <dgm:pt modelId="{FEADF2FB-882D-4D42-8A15-4E113E763EA0}" type="pres">
      <dgm:prSet presAssocID="{3354287F-12FE-4855-86C4-5ED973A6DABB}" presName="root" presStyleCnt="0">
        <dgm:presLayoutVars>
          <dgm:chMax/>
          <dgm:chPref/>
        </dgm:presLayoutVars>
      </dgm:prSet>
      <dgm:spPr/>
    </dgm:pt>
    <dgm:pt modelId="{BCC73423-B5F6-4462-916D-E86849399B8D}" type="pres">
      <dgm:prSet presAssocID="{3354287F-12FE-4855-86C4-5ED973A6DABB}" presName="rootComposite" presStyleCnt="0">
        <dgm:presLayoutVars/>
      </dgm:prSet>
      <dgm:spPr/>
    </dgm:pt>
    <dgm:pt modelId="{1D09FD72-29D5-4A4F-859C-B432B29ECCD6}" type="pres">
      <dgm:prSet presAssocID="{3354287F-12FE-4855-86C4-5ED973A6DABB}" presName="ParentAccent" presStyleLbl="alignNode1" presStyleIdx="0" presStyleCnt="1" custScaleX="175383" custLinFactNeighborX="-25364" custLinFactNeighborY="-59571"/>
      <dgm:spPr>
        <a:gradFill flip="none" rotWithShape="1">
          <a:gsLst>
            <a:gs pos="38000">
              <a:srgbClr val="00B0F0"/>
            </a:gs>
            <a:gs pos="75000">
              <a:srgbClr val="0B8D9A"/>
            </a:gs>
            <a:gs pos="18000">
              <a:srgbClr val="00CC99"/>
            </a:gs>
            <a:gs pos="100000">
              <a:schemeClr val="accent1">
                <a:lumMod val="50000"/>
              </a:schemeClr>
            </a:gs>
          </a:gsLst>
          <a:lin ang="0" scaled="1"/>
          <a:tileRect/>
        </a:gradFill>
        <a:ln>
          <a:noFill/>
        </a:ln>
      </dgm:spPr>
    </dgm:pt>
    <dgm:pt modelId="{6BDF8596-5EB7-4A5C-B1E4-DEACCD44DA17}" type="pres">
      <dgm:prSet presAssocID="{3354287F-12FE-4855-86C4-5ED973A6DABB}" presName="ParentSmallAccent" presStyleLbl="fgAcc1" presStyleIdx="0" presStyleCnt="1" custLinFactX="-400000" custLinFactNeighborX="-454045" custLinFactNeighborY="-95399"/>
      <dgm:spPr>
        <a:gradFill flip="none" rotWithShape="1">
          <a:gsLst>
            <a:gs pos="14000">
              <a:schemeClr val="accent2">
                <a:lumMod val="75000"/>
              </a:schemeClr>
            </a:gs>
            <a:gs pos="56000">
              <a:srgbClr val="00CC99"/>
            </a:gs>
            <a:gs pos="95000">
              <a:schemeClr val="accent1">
                <a:lumMod val="50000"/>
              </a:schemeClr>
            </a:gs>
          </a:gsLst>
          <a:lin ang="2700000" scaled="1"/>
          <a:tileRect/>
        </a:gradFill>
      </dgm:spPr>
    </dgm:pt>
    <dgm:pt modelId="{0B5CBF78-219B-4B41-98C3-EF3F160C4A24}" type="pres">
      <dgm:prSet presAssocID="{3354287F-12FE-4855-86C4-5ED973A6DABB}" presName="Parent" presStyleLbl="revTx" presStyleIdx="0" presStyleCnt="7" custScaleX="229940" custScaleY="53857">
        <dgm:presLayoutVars>
          <dgm:chMax/>
          <dgm:chPref val="4"/>
          <dgm:bulletEnabled val="1"/>
        </dgm:presLayoutVars>
      </dgm:prSet>
      <dgm:spPr/>
    </dgm:pt>
    <dgm:pt modelId="{B87B5186-B56B-4C51-A971-10610EE033A4}" type="pres">
      <dgm:prSet presAssocID="{3354287F-12FE-4855-86C4-5ED973A6DABB}" presName="childShape" presStyleCnt="0">
        <dgm:presLayoutVars>
          <dgm:chMax val="0"/>
          <dgm:chPref val="0"/>
        </dgm:presLayoutVars>
      </dgm:prSet>
      <dgm:spPr/>
    </dgm:pt>
    <dgm:pt modelId="{02F1837A-F54C-499A-AD6E-DCFC5DC941A3}" type="pres">
      <dgm:prSet presAssocID="{6223F98A-5240-4270-837F-7B27965DF28E}" presName="childComposite" presStyleCnt="0">
        <dgm:presLayoutVars>
          <dgm:chMax val="0"/>
          <dgm:chPref val="0"/>
        </dgm:presLayoutVars>
      </dgm:prSet>
      <dgm:spPr/>
    </dgm:pt>
    <dgm:pt modelId="{7E20EEDD-4275-437C-A6D4-E88723425451}" type="pres">
      <dgm:prSet presAssocID="{6223F98A-5240-4270-837F-7B27965DF28E}" presName="ChildAccent" presStyleLbl="solidFgAcc1" presStyleIdx="0" presStyleCnt="6" custLinFactX="-213349" custLinFactNeighborX="-300000" custLinFactNeighborY="-99944"/>
      <dgm:spPr>
        <a:solidFill>
          <a:schemeClr val="accent1">
            <a:lumMod val="50000"/>
          </a:schemeClr>
        </a:solidFill>
        <a:ln>
          <a:noFill/>
        </a:ln>
      </dgm:spPr>
    </dgm:pt>
    <dgm:pt modelId="{8E78B736-AD97-4574-9DDF-CFFBBE331903}" type="pres">
      <dgm:prSet presAssocID="{6223F98A-5240-4270-837F-7B27965DF28E}" presName="Child" presStyleLbl="revTx" presStyleIdx="1" presStyleCnt="7" custScaleX="224348" custLinFactNeighborX="22182" custLinFactNeighborY="-40928">
        <dgm:presLayoutVars>
          <dgm:chMax val="0"/>
          <dgm:chPref val="0"/>
          <dgm:bulletEnabled val="1"/>
        </dgm:presLayoutVars>
      </dgm:prSet>
      <dgm:spPr/>
    </dgm:pt>
    <dgm:pt modelId="{660A0FBE-5FF7-4677-8733-A838AEAA1AC9}" type="pres">
      <dgm:prSet presAssocID="{D6C1F8FB-D2FA-45E4-A28E-BAC62035078A}" presName="childComposite" presStyleCnt="0">
        <dgm:presLayoutVars>
          <dgm:chMax val="0"/>
          <dgm:chPref val="0"/>
        </dgm:presLayoutVars>
      </dgm:prSet>
      <dgm:spPr/>
    </dgm:pt>
    <dgm:pt modelId="{FC3C7A62-AE5D-4959-934C-1D2E48F4518D}" type="pres">
      <dgm:prSet presAssocID="{D6C1F8FB-D2FA-45E4-A28E-BAC62035078A}" presName="ChildAccent" presStyleLbl="solidFgAcc1" presStyleIdx="1" presStyleCnt="6" custLinFactX="-300000" custLinFactY="400000" custLinFactNeighborX="-313294" custLinFactNeighborY="422265"/>
      <dgm:spPr>
        <a:solidFill>
          <a:srgbClr val="FF66FF"/>
        </a:solidFill>
        <a:ln>
          <a:noFill/>
        </a:ln>
      </dgm:spPr>
    </dgm:pt>
    <dgm:pt modelId="{1C51CE40-5088-4B86-9F35-69923E75760A}" type="pres">
      <dgm:prSet presAssocID="{D6C1F8FB-D2FA-45E4-A28E-BAC62035078A}" presName="Child" presStyleLbl="revTx" presStyleIdx="2" presStyleCnt="7" custScaleX="210183" custLinFactNeighborX="8443" custLinFactNeighborY="-46774">
        <dgm:presLayoutVars>
          <dgm:chMax val="0"/>
          <dgm:chPref val="0"/>
          <dgm:bulletEnabled val="1"/>
        </dgm:presLayoutVars>
      </dgm:prSet>
      <dgm:spPr/>
    </dgm:pt>
    <dgm:pt modelId="{723EEBF3-0BB7-40AE-8337-8A94899B2A44}" type="pres">
      <dgm:prSet presAssocID="{FD69624A-9585-4EC6-9A6B-402D58E7554C}" presName="childComposite" presStyleCnt="0">
        <dgm:presLayoutVars>
          <dgm:chMax val="0"/>
          <dgm:chPref val="0"/>
        </dgm:presLayoutVars>
      </dgm:prSet>
      <dgm:spPr/>
    </dgm:pt>
    <dgm:pt modelId="{8FE745AE-228B-452A-9401-164BE7A0CDA9}" type="pres">
      <dgm:prSet presAssocID="{FD69624A-9585-4EC6-9A6B-402D58E7554C}" presName="ChildAccent" presStyleLbl="solidFgAcc1" presStyleIdx="2" presStyleCnt="6" custLinFactX="-608357" custLinFactY="-149804" custLinFactNeighborX="-700000" custLinFactNeighborY="-200000"/>
      <dgm:spPr>
        <a:solidFill>
          <a:srgbClr val="0B8D9A"/>
        </a:solidFill>
        <a:ln>
          <a:noFill/>
        </a:ln>
      </dgm:spPr>
    </dgm:pt>
    <dgm:pt modelId="{37691576-3233-4AA3-A040-AE4AB976ED13}" type="pres">
      <dgm:prSet presAssocID="{FD69624A-9585-4EC6-9A6B-402D58E7554C}" presName="Child" presStyleLbl="revTx" presStyleIdx="3" presStyleCnt="7" custLinFactX="-1913" custLinFactNeighborX="-100000" custLinFactNeighborY="-54570">
        <dgm:presLayoutVars>
          <dgm:chMax val="0"/>
          <dgm:chPref val="0"/>
          <dgm:bulletEnabled val="1"/>
        </dgm:presLayoutVars>
      </dgm:prSet>
      <dgm:spPr/>
    </dgm:pt>
    <dgm:pt modelId="{C687E77F-D92F-470F-BA25-D582444CB29B}" type="pres">
      <dgm:prSet presAssocID="{C8CEA0F6-BA53-482D-9F32-F9B29DA223B4}" presName="childComposite" presStyleCnt="0">
        <dgm:presLayoutVars>
          <dgm:chMax val="0"/>
          <dgm:chPref val="0"/>
        </dgm:presLayoutVars>
      </dgm:prSet>
      <dgm:spPr/>
    </dgm:pt>
    <dgm:pt modelId="{B3A1E732-B726-41CE-9755-E31359B53FAE}" type="pres">
      <dgm:prSet presAssocID="{C8CEA0F6-BA53-482D-9F32-F9B29DA223B4}" presName="ChildAccent" presStyleLbl="solidFgAcc1" presStyleIdx="3" presStyleCnt="6" custLinFactX="-288726" custLinFactY="-172517" custLinFactNeighborX="-300000" custLinFactNeighborY="-200000"/>
      <dgm:spPr>
        <a:solidFill>
          <a:srgbClr val="00CC99"/>
        </a:solidFill>
        <a:ln>
          <a:noFill/>
        </a:ln>
      </dgm:spPr>
    </dgm:pt>
    <dgm:pt modelId="{F3F2E0B1-CDCA-4560-8879-D2EBE7963A27}" type="pres">
      <dgm:prSet presAssocID="{C8CEA0F6-BA53-482D-9F32-F9B29DA223B4}" presName="Child" presStyleLbl="revTx" presStyleIdx="4" presStyleCnt="7" custScaleX="214079" custLinFactNeighborX="11775" custLinFactNeighborY="-54571">
        <dgm:presLayoutVars>
          <dgm:chMax val="0"/>
          <dgm:chPref val="0"/>
          <dgm:bulletEnabled val="1"/>
        </dgm:presLayoutVars>
      </dgm:prSet>
      <dgm:spPr/>
    </dgm:pt>
    <dgm:pt modelId="{287BB25D-942B-4C86-ADC8-1D0D17690917}" type="pres">
      <dgm:prSet presAssocID="{E8DDF929-3A6E-41E9-A265-0B08F402C5DC}" presName="childComposite" presStyleCnt="0">
        <dgm:presLayoutVars>
          <dgm:chMax val="0"/>
          <dgm:chPref val="0"/>
        </dgm:presLayoutVars>
      </dgm:prSet>
      <dgm:spPr/>
    </dgm:pt>
    <dgm:pt modelId="{0E25FDAD-82E2-4962-8461-6451A4A8612E}" type="pres">
      <dgm:prSet presAssocID="{E8DDF929-3A6E-41E9-A265-0B08F402C5DC}" presName="ChildAccent" presStyleLbl="solidFgAcc1" presStyleIdx="4" presStyleCnt="6" custLinFactX="-608358" custLinFactY="-163432" custLinFactNeighborX="-700000" custLinFactNeighborY="-200000"/>
      <dgm:spPr>
        <a:solidFill>
          <a:srgbClr val="92D050"/>
        </a:solidFill>
        <a:ln>
          <a:noFill/>
        </a:ln>
      </dgm:spPr>
    </dgm:pt>
    <dgm:pt modelId="{FD4D9E9B-181C-42A5-BA22-2CA25160536B}" type="pres">
      <dgm:prSet presAssocID="{E8DDF929-3A6E-41E9-A265-0B08F402C5DC}" presName="Child" presStyleLbl="revTx" presStyleIdx="5" presStyleCnt="7" custLinFactX="-2631" custLinFactNeighborX="-100000" custLinFactNeighborY="-48723">
        <dgm:presLayoutVars>
          <dgm:chMax val="0"/>
          <dgm:chPref val="0"/>
          <dgm:bulletEnabled val="1"/>
        </dgm:presLayoutVars>
      </dgm:prSet>
      <dgm:spPr/>
    </dgm:pt>
    <dgm:pt modelId="{AA189FC4-2322-440D-BC9C-86556FE2802A}" type="pres">
      <dgm:prSet presAssocID="{1492F462-1EEC-46D1-A524-2E67A9464BD4}" presName="childComposite" presStyleCnt="0">
        <dgm:presLayoutVars>
          <dgm:chMax val="0"/>
          <dgm:chPref val="0"/>
        </dgm:presLayoutVars>
      </dgm:prSet>
      <dgm:spPr/>
    </dgm:pt>
    <dgm:pt modelId="{4641144A-477A-4B0C-AD09-D1DCC5247570}" type="pres">
      <dgm:prSet presAssocID="{1492F462-1EEC-46D1-A524-2E67A9464BD4}" presName="ChildAccent" presStyleLbl="solidFgAcc1" presStyleIdx="5" presStyleCnt="6" custLinFactX="-367869" custLinFactY="-154347" custLinFactNeighborX="-400000" custLinFactNeighborY="-200000"/>
      <dgm:spPr>
        <a:solidFill>
          <a:schemeClr val="accent2"/>
        </a:solidFill>
        <a:ln>
          <a:noFill/>
        </a:ln>
      </dgm:spPr>
    </dgm:pt>
    <dgm:pt modelId="{887BB685-DADD-4AA4-8A4A-BC075028A29F}" type="pres">
      <dgm:prSet presAssocID="{1492F462-1EEC-46D1-A524-2E67A9464BD4}" presName="Child" presStyleLbl="revTx" presStyleIdx="6" presStyleCnt="7" custScaleX="185235" custLinFactNeighborX="-18368" custLinFactNeighborY="-42876">
        <dgm:presLayoutVars>
          <dgm:chMax val="0"/>
          <dgm:chPref val="0"/>
          <dgm:bulletEnabled val="1"/>
        </dgm:presLayoutVars>
      </dgm:prSet>
      <dgm:spPr/>
    </dgm:pt>
  </dgm:ptLst>
  <dgm:cxnLst>
    <dgm:cxn modelId="{1D2FB60B-7B3F-4F76-9636-F523B9CAF7F6}" srcId="{3354287F-12FE-4855-86C4-5ED973A6DABB}" destId="{D6C1F8FB-D2FA-45E4-A28E-BAC62035078A}" srcOrd="1" destOrd="0" parTransId="{821AAD5E-EB78-4AE3-8D10-DC5AA99A2C56}" sibTransId="{3C5073A2-4AEC-4C92-AE42-66469DB948C5}"/>
    <dgm:cxn modelId="{D66EB711-BEF0-4CFC-A917-1A1DBA81B64A}" srcId="{3354287F-12FE-4855-86C4-5ED973A6DABB}" destId="{FD69624A-9585-4EC6-9A6B-402D58E7554C}" srcOrd="2" destOrd="0" parTransId="{21B6635C-88C7-4C49-B1AC-8F2F57594BF7}" sibTransId="{4E870E55-64DB-4751-8319-710890A3BDB4}"/>
    <dgm:cxn modelId="{75CEB816-B0C0-4068-B457-20D55B8152B7}" type="presOf" srcId="{2279A3BD-B0DF-480E-86F7-AAE8F414C13F}" destId="{872675A9-22E0-47E1-BF2E-7729B7FFA720}" srcOrd="0" destOrd="0" presId="urn:microsoft.com/office/officeart/2008/layout/SquareAccentList"/>
    <dgm:cxn modelId="{63A75024-EAA4-43D8-BB7E-2ACEDB012A17}" srcId="{3354287F-12FE-4855-86C4-5ED973A6DABB}" destId="{6223F98A-5240-4270-837F-7B27965DF28E}" srcOrd="0" destOrd="0" parTransId="{1B3F36E1-7651-4961-B136-E197B50713F5}" sibTransId="{1279D4ED-FE93-4376-93A0-57F25783CFAF}"/>
    <dgm:cxn modelId="{7AE1E974-299B-4CB7-8A24-4B9428212EBA}" type="presOf" srcId="{3354287F-12FE-4855-86C4-5ED973A6DABB}" destId="{0B5CBF78-219B-4B41-98C3-EF3F160C4A24}" srcOrd="0" destOrd="0" presId="urn:microsoft.com/office/officeart/2008/layout/SquareAccentList"/>
    <dgm:cxn modelId="{ED890B75-DD54-4C19-98BE-5726EF068CFC}" srcId="{3354287F-12FE-4855-86C4-5ED973A6DABB}" destId="{1492F462-1EEC-46D1-A524-2E67A9464BD4}" srcOrd="5" destOrd="0" parTransId="{C3E77380-0F1F-4B03-8092-E32854160DE5}" sibTransId="{6C5F7348-51D1-4F8D-9BAB-1E7630BC7958}"/>
    <dgm:cxn modelId="{D6868C7A-5E8B-4C7A-B481-E7CDED5E3195}" type="presOf" srcId="{1492F462-1EEC-46D1-A524-2E67A9464BD4}" destId="{887BB685-DADD-4AA4-8A4A-BC075028A29F}" srcOrd="0" destOrd="0" presId="urn:microsoft.com/office/officeart/2008/layout/SquareAccentList"/>
    <dgm:cxn modelId="{BD4D2D93-9C3F-49B1-8FB2-2130AF986BAD}" type="presOf" srcId="{E8DDF929-3A6E-41E9-A265-0B08F402C5DC}" destId="{FD4D9E9B-181C-42A5-BA22-2CA25160536B}" srcOrd="0" destOrd="0" presId="urn:microsoft.com/office/officeart/2008/layout/SquareAccentList"/>
    <dgm:cxn modelId="{33052396-C0C7-40E6-AF01-79D9F11BAF66}" srcId="{3354287F-12FE-4855-86C4-5ED973A6DABB}" destId="{E8DDF929-3A6E-41E9-A265-0B08F402C5DC}" srcOrd="4" destOrd="0" parTransId="{FD8B91C1-0070-49E3-A8A8-668A17C4DAC5}" sibTransId="{6A06D73F-871C-46B3-81FC-273A9C8F29EF}"/>
    <dgm:cxn modelId="{2893EE9B-90AB-4BC4-BDB8-AB75452CB9B3}" srcId="{2279A3BD-B0DF-480E-86F7-AAE8F414C13F}" destId="{3354287F-12FE-4855-86C4-5ED973A6DABB}" srcOrd="0" destOrd="0" parTransId="{0D8F5DB2-3063-462F-BDC5-819613309FD4}" sibTransId="{DF8B2F2D-E3B6-41AC-88CD-0B6299D2C91D}"/>
    <dgm:cxn modelId="{8182539C-649F-447F-977D-D47AF95BF152}" type="presOf" srcId="{D6C1F8FB-D2FA-45E4-A28E-BAC62035078A}" destId="{1C51CE40-5088-4B86-9F35-69923E75760A}" srcOrd="0" destOrd="0" presId="urn:microsoft.com/office/officeart/2008/layout/SquareAccentList"/>
    <dgm:cxn modelId="{095777DD-9403-4AB8-85F7-DC085651AD4F}" type="presOf" srcId="{6223F98A-5240-4270-837F-7B27965DF28E}" destId="{8E78B736-AD97-4574-9DDF-CFFBBE331903}" srcOrd="0" destOrd="0" presId="urn:microsoft.com/office/officeart/2008/layout/SquareAccentList"/>
    <dgm:cxn modelId="{7ACE2CE8-B327-419C-B75B-938F451BDA13}" srcId="{3354287F-12FE-4855-86C4-5ED973A6DABB}" destId="{C8CEA0F6-BA53-482D-9F32-F9B29DA223B4}" srcOrd="3" destOrd="0" parTransId="{420C3D1C-2330-4C24-BED5-A0CC174CB5D3}" sibTransId="{94D0FF31-59D7-49F5-8D84-3F2587249DD8}"/>
    <dgm:cxn modelId="{7E4E06ED-F019-4468-925C-2A50F334D358}" type="presOf" srcId="{FD69624A-9585-4EC6-9A6B-402D58E7554C}" destId="{37691576-3233-4AA3-A040-AE4AB976ED13}" srcOrd="0" destOrd="0" presId="urn:microsoft.com/office/officeart/2008/layout/SquareAccentList"/>
    <dgm:cxn modelId="{630CA6F5-93C6-4603-823A-14ECB9D90052}" type="presOf" srcId="{C8CEA0F6-BA53-482D-9F32-F9B29DA223B4}" destId="{F3F2E0B1-CDCA-4560-8879-D2EBE7963A27}" srcOrd="0" destOrd="0" presId="urn:microsoft.com/office/officeart/2008/layout/SquareAccentList"/>
    <dgm:cxn modelId="{D574D5FE-01A1-49AB-A977-007869CB8C6B}" type="presParOf" srcId="{872675A9-22E0-47E1-BF2E-7729B7FFA720}" destId="{FEADF2FB-882D-4D42-8A15-4E113E763EA0}" srcOrd="0" destOrd="0" presId="urn:microsoft.com/office/officeart/2008/layout/SquareAccentList"/>
    <dgm:cxn modelId="{C8E75BAE-D988-417E-8B11-590AE46B4D0D}" type="presParOf" srcId="{FEADF2FB-882D-4D42-8A15-4E113E763EA0}" destId="{BCC73423-B5F6-4462-916D-E86849399B8D}" srcOrd="0" destOrd="0" presId="urn:microsoft.com/office/officeart/2008/layout/SquareAccentList"/>
    <dgm:cxn modelId="{E87F9A4B-46BA-43B6-AAAA-C277E94D9C3F}" type="presParOf" srcId="{BCC73423-B5F6-4462-916D-E86849399B8D}" destId="{1D09FD72-29D5-4A4F-859C-B432B29ECCD6}" srcOrd="0" destOrd="0" presId="urn:microsoft.com/office/officeart/2008/layout/SquareAccentList"/>
    <dgm:cxn modelId="{86AF8A7B-C535-433A-8DCF-F7063E8AA362}" type="presParOf" srcId="{BCC73423-B5F6-4462-916D-E86849399B8D}" destId="{6BDF8596-5EB7-4A5C-B1E4-DEACCD44DA17}" srcOrd="1" destOrd="0" presId="urn:microsoft.com/office/officeart/2008/layout/SquareAccentList"/>
    <dgm:cxn modelId="{D9EAD6C4-A357-4AF4-8878-25446B0113F8}" type="presParOf" srcId="{BCC73423-B5F6-4462-916D-E86849399B8D}" destId="{0B5CBF78-219B-4B41-98C3-EF3F160C4A24}" srcOrd="2" destOrd="0" presId="urn:microsoft.com/office/officeart/2008/layout/SquareAccentList"/>
    <dgm:cxn modelId="{2554E6AB-B633-48EF-B095-C07A2235AC5B}" type="presParOf" srcId="{FEADF2FB-882D-4D42-8A15-4E113E763EA0}" destId="{B87B5186-B56B-4C51-A971-10610EE033A4}" srcOrd="1" destOrd="0" presId="urn:microsoft.com/office/officeart/2008/layout/SquareAccentList"/>
    <dgm:cxn modelId="{2FCFB5A9-0F2C-465E-9A65-59C7142EB980}" type="presParOf" srcId="{B87B5186-B56B-4C51-A971-10610EE033A4}" destId="{02F1837A-F54C-499A-AD6E-DCFC5DC941A3}" srcOrd="0" destOrd="0" presId="urn:microsoft.com/office/officeart/2008/layout/SquareAccentList"/>
    <dgm:cxn modelId="{F0D8DDD6-54A6-4BFF-86DC-5408331C69A3}" type="presParOf" srcId="{02F1837A-F54C-499A-AD6E-DCFC5DC941A3}" destId="{7E20EEDD-4275-437C-A6D4-E88723425451}" srcOrd="0" destOrd="0" presId="urn:microsoft.com/office/officeart/2008/layout/SquareAccentList"/>
    <dgm:cxn modelId="{0F09B807-6A37-4508-BF35-EA3C101601E6}" type="presParOf" srcId="{02F1837A-F54C-499A-AD6E-DCFC5DC941A3}" destId="{8E78B736-AD97-4574-9DDF-CFFBBE331903}" srcOrd="1" destOrd="0" presId="urn:microsoft.com/office/officeart/2008/layout/SquareAccentList"/>
    <dgm:cxn modelId="{9D8B59FB-4AA9-4D42-934F-10DE1AB88C83}" type="presParOf" srcId="{B87B5186-B56B-4C51-A971-10610EE033A4}" destId="{660A0FBE-5FF7-4677-8733-A838AEAA1AC9}" srcOrd="1" destOrd="0" presId="urn:microsoft.com/office/officeart/2008/layout/SquareAccentList"/>
    <dgm:cxn modelId="{A6AD51C8-B9D2-4FD6-9E36-1CE2936AEA0E}" type="presParOf" srcId="{660A0FBE-5FF7-4677-8733-A838AEAA1AC9}" destId="{FC3C7A62-AE5D-4959-934C-1D2E48F4518D}" srcOrd="0" destOrd="0" presId="urn:microsoft.com/office/officeart/2008/layout/SquareAccentList"/>
    <dgm:cxn modelId="{8C6D2F51-737E-457B-B384-6CF8362F20C6}" type="presParOf" srcId="{660A0FBE-5FF7-4677-8733-A838AEAA1AC9}" destId="{1C51CE40-5088-4B86-9F35-69923E75760A}" srcOrd="1" destOrd="0" presId="urn:microsoft.com/office/officeart/2008/layout/SquareAccentList"/>
    <dgm:cxn modelId="{E8F61CAE-9F55-4E84-A14E-7BA0AB10600A}" type="presParOf" srcId="{B87B5186-B56B-4C51-A971-10610EE033A4}" destId="{723EEBF3-0BB7-40AE-8337-8A94899B2A44}" srcOrd="2" destOrd="0" presId="urn:microsoft.com/office/officeart/2008/layout/SquareAccentList"/>
    <dgm:cxn modelId="{3C45C39C-7465-4425-876D-2CD53A3DE798}" type="presParOf" srcId="{723EEBF3-0BB7-40AE-8337-8A94899B2A44}" destId="{8FE745AE-228B-452A-9401-164BE7A0CDA9}" srcOrd="0" destOrd="0" presId="urn:microsoft.com/office/officeart/2008/layout/SquareAccentList"/>
    <dgm:cxn modelId="{57C21B7E-AB1E-4797-A37C-EBD0FCE87D82}" type="presParOf" srcId="{723EEBF3-0BB7-40AE-8337-8A94899B2A44}" destId="{37691576-3233-4AA3-A040-AE4AB976ED13}" srcOrd="1" destOrd="0" presId="urn:microsoft.com/office/officeart/2008/layout/SquareAccentList"/>
    <dgm:cxn modelId="{08C1834A-3353-43E7-8CDA-B2857FBBDA54}" type="presParOf" srcId="{B87B5186-B56B-4C51-A971-10610EE033A4}" destId="{C687E77F-D92F-470F-BA25-D582444CB29B}" srcOrd="3" destOrd="0" presId="urn:microsoft.com/office/officeart/2008/layout/SquareAccentList"/>
    <dgm:cxn modelId="{97339B93-E373-47B1-806E-BB90793E04B4}" type="presParOf" srcId="{C687E77F-D92F-470F-BA25-D582444CB29B}" destId="{B3A1E732-B726-41CE-9755-E31359B53FAE}" srcOrd="0" destOrd="0" presId="urn:microsoft.com/office/officeart/2008/layout/SquareAccentList"/>
    <dgm:cxn modelId="{97C3AC3E-2FBA-4F23-9119-FDE6F9DCD748}" type="presParOf" srcId="{C687E77F-D92F-470F-BA25-D582444CB29B}" destId="{F3F2E0B1-CDCA-4560-8879-D2EBE7963A27}" srcOrd="1" destOrd="0" presId="urn:microsoft.com/office/officeart/2008/layout/SquareAccentList"/>
    <dgm:cxn modelId="{73EF7172-0CB8-4D04-A13E-97EAAD790EAB}" type="presParOf" srcId="{B87B5186-B56B-4C51-A971-10610EE033A4}" destId="{287BB25D-942B-4C86-ADC8-1D0D17690917}" srcOrd="4" destOrd="0" presId="urn:microsoft.com/office/officeart/2008/layout/SquareAccentList"/>
    <dgm:cxn modelId="{86E1C303-BB88-4D48-AA3D-8C2D1D177375}" type="presParOf" srcId="{287BB25D-942B-4C86-ADC8-1D0D17690917}" destId="{0E25FDAD-82E2-4962-8461-6451A4A8612E}" srcOrd="0" destOrd="0" presId="urn:microsoft.com/office/officeart/2008/layout/SquareAccentList"/>
    <dgm:cxn modelId="{948736C6-A429-4694-AB3C-667B2AE27979}" type="presParOf" srcId="{287BB25D-942B-4C86-ADC8-1D0D17690917}" destId="{FD4D9E9B-181C-42A5-BA22-2CA25160536B}" srcOrd="1" destOrd="0" presId="urn:microsoft.com/office/officeart/2008/layout/SquareAccentList"/>
    <dgm:cxn modelId="{B29D0E35-E0BB-4871-AC85-950624D088C4}" type="presParOf" srcId="{B87B5186-B56B-4C51-A971-10610EE033A4}" destId="{AA189FC4-2322-440D-BC9C-86556FE2802A}" srcOrd="5" destOrd="0" presId="urn:microsoft.com/office/officeart/2008/layout/SquareAccentList"/>
    <dgm:cxn modelId="{0E7EE77D-D133-46C7-9BFD-E46257FA3ABF}" type="presParOf" srcId="{AA189FC4-2322-440D-BC9C-86556FE2802A}" destId="{4641144A-477A-4B0C-AD09-D1DCC5247570}" srcOrd="0" destOrd="0" presId="urn:microsoft.com/office/officeart/2008/layout/SquareAccentList"/>
    <dgm:cxn modelId="{8AF85F0E-D128-46D7-A34E-8FD143C00CAF}" type="presParOf" srcId="{AA189FC4-2322-440D-BC9C-86556FE2802A}" destId="{887BB685-DADD-4AA4-8A4A-BC075028A29F}"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722B5A-F409-44F9-8AC0-C958FD7C7CA5}" type="doc">
      <dgm:prSet loTypeId="urn:diagrams.loki3.com/VaryingWidthList" loCatId="list" qsTypeId="urn:microsoft.com/office/officeart/2005/8/quickstyle/3d2" qsCatId="3D" csTypeId="urn:microsoft.com/office/officeart/2005/8/colors/accent2_5" csCatId="accent2" phldr="1"/>
      <dgm:spPr/>
      <dgm:t>
        <a:bodyPr/>
        <a:lstStyle/>
        <a:p>
          <a:endParaRPr lang="es-419"/>
        </a:p>
      </dgm:t>
    </dgm:pt>
    <dgm:pt modelId="{CFEF4F52-C4CA-48DC-B644-B36F7A3D7207}">
      <dgm:prSet phldrT="[Text]" custT="1"/>
      <dgm:spPr>
        <a:xfrm>
          <a:off x="0" y="0"/>
          <a:ext cx="8461075" cy="3895663"/>
        </a:xfrm>
        <a:prstGeom prst="rect">
          <a:avLst/>
        </a:prstGeom>
        <a:gradFill rotWithShape="0">
          <a:gsLst>
            <a:gs pos="0">
              <a:srgbClr val="79D0D9">
                <a:alpha val="89804"/>
              </a:srgbClr>
            </a:gs>
            <a:gs pos="100000">
              <a:schemeClr val="bg1"/>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lgn="just"/>
          <a:r>
            <a:rPr lang="es-PR" sz="2900" dirty="0">
              <a:solidFill>
                <a:schemeClr val="tx1"/>
              </a:solidFill>
              <a:latin typeface="Montserrat" panose="020B0604020202020204" charset="0"/>
              <a:ea typeface="+mn-ea"/>
              <a:cs typeface="+mn-cs"/>
            </a:rPr>
            <a:t>Es la capacitación que se proveerá a los participantes con el fin de mejorar y aumentar los conocimientos en las materias que enseñan y que les permita proveer a los estudiantes oportunidades de:</a:t>
          </a:r>
          <a:endParaRPr lang="es-419" sz="2900" dirty="0">
            <a:solidFill>
              <a:schemeClr val="tx1"/>
            </a:solidFill>
            <a:latin typeface="Montserrat" panose="020B0604020202020204" charset="0"/>
            <a:ea typeface="+mn-ea"/>
            <a:cs typeface="+mn-cs"/>
          </a:endParaRPr>
        </a:p>
      </dgm:t>
    </dgm:pt>
    <dgm:pt modelId="{3739C454-54EF-4E3D-8DA4-6FE830ECD9C8}" type="parTrans" cxnId="{CEF939CD-FFBE-4114-BC0C-EFB16AACA19D}">
      <dgm:prSet/>
      <dgm:spPr/>
      <dgm:t>
        <a:bodyPr/>
        <a:lstStyle/>
        <a:p>
          <a:endParaRPr lang="es-419"/>
        </a:p>
      </dgm:t>
    </dgm:pt>
    <dgm:pt modelId="{0DBA539D-3CEB-4C54-AD73-78FF16610BFD}" type="sibTrans" cxnId="{CEF939CD-FFBE-4114-BC0C-EFB16AACA19D}">
      <dgm:prSet/>
      <dgm:spPr/>
      <dgm:t>
        <a:bodyPr/>
        <a:lstStyle/>
        <a:p>
          <a:endParaRPr lang="es-419"/>
        </a:p>
      </dgm:t>
    </dgm:pt>
    <dgm:pt modelId="{B9D092A1-10F2-4D64-98DD-9424C8615AFB}">
      <dgm:prSet custT="1"/>
      <dgm:spPr>
        <a:xfrm>
          <a:off x="0" y="0"/>
          <a:ext cx="8461075" cy="3895663"/>
        </a:xfrm>
        <a:prstGeom prst="rect">
          <a:avLst/>
        </a:prstGeom>
        <a:gradFill rotWithShape="0">
          <a:gsLst>
            <a:gs pos="0">
              <a:srgbClr val="79D0D9">
                <a:alpha val="89804"/>
              </a:srgbClr>
            </a:gs>
            <a:gs pos="100000">
              <a:schemeClr val="bg1"/>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1775" indent="0" algn="just" defTabSz="2743200"/>
          <a:r>
            <a:rPr lang="es-419" sz="2900" dirty="0">
              <a:solidFill>
                <a:schemeClr val="tx1"/>
              </a:solidFill>
              <a:latin typeface="Montserrat" panose="020B0604020202020204" charset="0"/>
              <a:ea typeface="+mn-ea"/>
              <a:cs typeface="+mn-cs"/>
            </a:rPr>
            <a:t>aumentar su aprovechamiento académico;</a:t>
          </a:r>
        </a:p>
      </dgm:t>
    </dgm:pt>
    <dgm:pt modelId="{2B963D2E-A0E6-4E60-B30E-66198706C840}" type="parTrans" cxnId="{4C102DE7-2C52-472C-90D8-234E48767921}">
      <dgm:prSet/>
      <dgm:spPr/>
      <dgm:t>
        <a:bodyPr/>
        <a:lstStyle/>
        <a:p>
          <a:endParaRPr lang="es-419"/>
        </a:p>
      </dgm:t>
    </dgm:pt>
    <dgm:pt modelId="{C711BF33-DFA2-486B-BD0A-FD71CC6D990E}" type="sibTrans" cxnId="{4C102DE7-2C52-472C-90D8-234E48767921}">
      <dgm:prSet/>
      <dgm:spPr/>
      <dgm:t>
        <a:bodyPr/>
        <a:lstStyle/>
        <a:p>
          <a:endParaRPr lang="es-419"/>
        </a:p>
      </dgm:t>
    </dgm:pt>
    <dgm:pt modelId="{7585AE9F-870C-4BEA-B39F-08E284C23AA5}">
      <dgm:prSet custT="1"/>
      <dgm:spPr>
        <a:xfrm>
          <a:off x="0" y="0"/>
          <a:ext cx="8461075" cy="3895663"/>
        </a:xfrm>
        <a:prstGeom prst="rect">
          <a:avLst/>
        </a:prstGeom>
        <a:gradFill rotWithShape="0">
          <a:gsLst>
            <a:gs pos="0">
              <a:srgbClr val="79D0D9">
                <a:alpha val="89804"/>
              </a:srgbClr>
            </a:gs>
            <a:gs pos="100000">
              <a:schemeClr val="bg1"/>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347663" indent="-115888" algn="just" defTabSz="622300"/>
          <a:r>
            <a:rPr lang="es-PR" sz="2900" dirty="0">
              <a:solidFill>
                <a:schemeClr val="tx1"/>
              </a:solidFill>
              <a:latin typeface="Montserrat" panose="020B0604020202020204" charset="0"/>
              <a:ea typeface="+mn-ea"/>
              <a:cs typeface="+mn-cs"/>
            </a:rPr>
            <a:t>alcanzar los estándares académicos y de contenido establecidos por la institución para la cual labora</a:t>
          </a:r>
          <a:endParaRPr lang="es-419" sz="2900" dirty="0">
            <a:solidFill>
              <a:schemeClr val="tx1"/>
            </a:solidFill>
            <a:latin typeface="Montserrat" panose="020B0604020202020204" charset="0"/>
            <a:ea typeface="+mn-ea"/>
            <a:cs typeface="+mn-cs"/>
          </a:endParaRPr>
        </a:p>
      </dgm:t>
    </dgm:pt>
    <dgm:pt modelId="{2C8FA541-CB87-4BEF-A42E-926D923D734C}" type="parTrans" cxnId="{6FFAB79A-78B1-45FA-8271-075582F26EC1}">
      <dgm:prSet/>
      <dgm:spPr/>
      <dgm:t>
        <a:bodyPr/>
        <a:lstStyle/>
        <a:p>
          <a:endParaRPr lang="es-419"/>
        </a:p>
      </dgm:t>
    </dgm:pt>
    <dgm:pt modelId="{FD62CDDD-EB99-4CB7-97C9-762AA6D4CE53}" type="sibTrans" cxnId="{6FFAB79A-78B1-45FA-8271-075582F26EC1}">
      <dgm:prSet/>
      <dgm:spPr/>
      <dgm:t>
        <a:bodyPr/>
        <a:lstStyle/>
        <a:p>
          <a:endParaRPr lang="es-419"/>
        </a:p>
      </dgm:t>
    </dgm:pt>
    <dgm:pt modelId="{71FFA89A-95DB-4FCB-B5DC-3414630EF377}">
      <dgm:prSet custT="1"/>
      <dgm:spPr>
        <a:xfrm>
          <a:off x="0" y="0"/>
          <a:ext cx="8461075" cy="3895663"/>
        </a:xfrm>
        <a:gradFill rotWithShape="0">
          <a:gsLst>
            <a:gs pos="0">
              <a:srgbClr val="79D0D9">
                <a:alpha val="89804"/>
              </a:srgbClr>
            </a:gs>
            <a:gs pos="100000">
              <a:schemeClr val="bg1"/>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347663" indent="-115888" algn="just" defTabSz="622300"/>
          <a:r>
            <a:rPr lang="es-PR" sz="2900" dirty="0">
              <a:solidFill>
                <a:schemeClr val="tx1"/>
              </a:solidFill>
              <a:latin typeface="Montserrat" panose="020B0604020202020204" charset="0"/>
              <a:ea typeface="+mn-ea"/>
              <a:cs typeface="+mn-cs"/>
            </a:rPr>
            <a:t>Debe ser de alta calidad, sostenido y enfocado en la sala de clases para que tenga un impacto perdurable en el estudiante, y en el desempeño de los maestros. </a:t>
          </a:r>
          <a:endParaRPr lang="es-419" sz="2900" dirty="0">
            <a:solidFill>
              <a:schemeClr val="tx1"/>
            </a:solidFill>
            <a:latin typeface="Montserrat" panose="020B0604020202020204" charset="0"/>
            <a:ea typeface="+mn-ea"/>
            <a:cs typeface="+mn-cs"/>
          </a:endParaRPr>
        </a:p>
      </dgm:t>
    </dgm:pt>
    <dgm:pt modelId="{4DFE4EDB-4421-4683-A7EB-4AFC044C23EE}" type="parTrans" cxnId="{C863E0DE-2470-4D4C-8AB7-4C04880456AD}">
      <dgm:prSet/>
      <dgm:spPr/>
      <dgm:t>
        <a:bodyPr/>
        <a:lstStyle/>
        <a:p>
          <a:endParaRPr lang="en-US"/>
        </a:p>
      </dgm:t>
    </dgm:pt>
    <dgm:pt modelId="{13599823-51D6-4EE4-8189-B98C2BD4898C}" type="sibTrans" cxnId="{C863E0DE-2470-4D4C-8AB7-4C04880456AD}">
      <dgm:prSet/>
      <dgm:spPr/>
      <dgm:t>
        <a:bodyPr/>
        <a:lstStyle/>
        <a:p>
          <a:endParaRPr lang="en-US"/>
        </a:p>
      </dgm:t>
    </dgm:pt>
    <dgm:pt modelId="{3581ED50-ACD4-4710-890F-F6DC9A7478E8}">
      <dgm:prSet custT="1"/>
      <dgm:spPr>
        <a:gradFill>
          <a:gsLst>
            <a:gs pos="0">
              <a:srgbClr val="79D0D9">
                <a:alpha val="89804"/>
              </a:srgbClr>
            </a:gs>
            <a:gs pos="100000">
              <a:schemeClr val="bg1"/>
            </a:gs>
          </a:gsLst>
        </a:gradFill>
      </dgm:spPr>
      <dgm:t>
        <a:bodyPr/>
        <a:lstStyle/>
        <a:p>
          <a:endParaRPr lang="en-US" sz="2800" dirty="0">
            <a:solidFill>
              <a:sysClr val="window" lastClr="FFFFFF"/>
            </a:solidFill>
            <a:latin typeface="Montserrat" panose="020B0604020202020204" charset="0"/>
            <a:ea typeface="+mn-ea"/>
            <a:cs typeface="+mn-cs"/>
          </a:endParaRPr>
        </a:p>
      </dgm:t>
    </dgm:pt>
    <dgm:pt modelId="{BCCC062B-B1C3-4B43-95A1-1D733A3684BB}" type="parTrans" cxnId="{4902FFB9-C151-4C5A-8730-36CAE8BF1F20}">
      <dgm:prSet/>
      <dgm:spPr/>
      <dgm:t>
        <a:bodyPr/>
        <a:lstStyle/>
        <a:p>
          <a:endParaRPr lang="en-US"/>
        </a:p>
      </dgm:t>
    </dgm:pt>
    <dgm:pt modelId="{6D9DBB77-A77D-4DFE-8CEA-5EC1F391C872}" type="sibTrans" cxnId="{4902FFB9-C151-4C5A-8730-36CAE8BF1F20}">
      <dgm:prSet/>
      <dgm:spPr/>
      <dgm:t>
        <a:bodyPr/>
        <a:lstStyle/>
        <a:p>
          <a:endParaRPr lang="en-US"/>
        </a:p>
      </dgm:t>
    </dgm:pt>
    <dgm:pt modelId="{0BC63CC7-59D0-4806-9763-9E04E43F486C}" type="pres">
      <dgm:prSet presAssocID="{A8722B5A-F409-44F9-8AC0-C958FD7C7CA5}" presName="Name0" presStyleCnt="0">
        <dgm:presLayoutVars>
          <dgm:resizeHandles/>
        </dgm:presLayoutVars>
      </dgm:prSet>
      <dgm:spPr/>
    </dgm:pt>
    <dgm:pt modelId="{CF3A5668-241E-48B5-A4F5-34BE750DB6EA}" type="pres">
      <dgm:prSet presAssocID="{CFEF4F52-C4CA-48DC-B644-B36F7A3D7207}" presName="text" presStyleLbl="node1" presStyleIdx="0" presStyleCnt="1" custScaleX="155421" custScaleY="100196" custLinFactNeighborY="-5604">
        <dgm:presLayoutVars>
          <dgm:bulletEnabled val="1"/>
        </dgm:presLayoutVars>
      </dgm:prSet>
      <dgm:spPr>
        <a:prstGeom prst="rect">
          <a:avLst/>
        </a:prstGeom>
      </dgm:spPr>
    </dgm:pt>
  </dgm:ptLst>
  <dgm:cxnLst>
    <dgm:cxn modelId="{D971B216-4A95-43DB-B82C-5B83B3B5AB83}" type="presOf" srcId="{3581ED50-ACD4-4710-890F-F6DC9A7478E8}" destId="{CF3A5668-241E-48B5-A4F5-34BE750DB6EA}" srcOrd="0" destOrd="4" presId="urn:diagrams.loki3.com/VaryingWidthList"/>
    <dgm:cxn modelId="{C32CA719-97CA-4984-AF1A-FE83D8321B10}" type="presOf" srcId="{7585AE9F-870C-4BEA-B39F-08E284C23AA5}" destId="{CF3A5668-241E-48B5-A4F5-34BE750DB6EA}" srcOrd="0" destOrd="2" presId="urn:diagrams.loki3.com/VaryingWidthList"/>
    <dgm:cxn modelId="{6FFAB79A-78B1-45FA-8271-075582F26EC1}" srcId="{CFEF4F52-C4CA-48DC-B644-B36F7A3D7207}" destId="{7585AE9F-870C-4BEA-B39F-08E284C23AA5}" srcOrd="1" destOrd="0" parTransId="{2C8FA541-CB87-4BEF-A42E-926D923D734C}" sibTransId="{FD62CDDD-EB99-4CB7-97C9-762AA6D4CE53}"/>
    <dgm:cxn modelId="{014498A6-6369-44F2-A0AE-F907A4A8CB30}" type="presOf" srcId="{CFEF4F52-C4CA-48DC-B644-B36F7A3D7207}" destId="{CF3A5668-241E-48B5-A4F5-34BE750DB6EA}" srcOrd="0" destOrd="0" presId="urn:diagrams.loki3.com/VaryingWidthList"/>
    <dgm:cxn modelId="{4A002CB9-98A3-43FF-A269-CEB7FB82D50B}" type="presOf" srcId="{71FFA89A-95DB-4FCB-B5DC-3414630EF377}" destId="{CF3A5668-241E-48B5-A4F5-34BE750DB6EA}" srcOrd="0" destOrd="3" presId="urn:diagrams.loki3.com/VaryingWidthList"/>
    <dgm:cxn modelId="{4902FFB9-C151-4C5A-8730-36CAE8BF1F20}" srcId="{CFEF4F52-C4CA-48DC-B644-B36F7A3D7207}" destId="{3581ED50-ACD4-4710-890F-F6DC9A7478E8}" srcOrd="3" destOrd="0" parTransId="{BCCC062B-B1C3-4B43-95A1-1D733A3684BB}" sibTransId="{6D9DBB77-A77D-4DFE-8CEA-5EC1F391C872}"/>
    <dgm:cxn modelId="{CEF939CD-FFBE-4114-BC0C-EFB16AACA19D}" srcId="{A8722B5A-F409-44F9-8AC0-C958FD7C7CA5}" destId="{CFEF4F52-C4CA-48DC-B644-B36F7A3D7207}" srcOrd="0" destOrd="0" parTransId="{3739C454-54EF-4E3D-8DA4-6FE830ECD9C8}" sibTransId="{0DBA539D-3CEB-4C54-AD73-78FF16610BFD}"/>
    <dgm:cxn modelId="{D6520BD7-48BE-4548-AEF1-2EA4CAE114DB}" type="presOf" srcId="{A8722B5A-F409-44F9-8AC0-C958FD7C7CA5}" destId="{0BC63CC7-59D0-4806-9763-9E04E43F486C}" srcOrd="0" destOrd="0" presId="urn:diagrams.loki3.com/VaryingWidthList"/>
    <dgm:cxn modelId="{C863E0DE-2470-4D4C-8AB7-4C04880456AD}" srcId="{CFEF4F52-C4CA-48DC-B644-B36F7A3D7207}" destId="{71FFA89A-95DB-4FCB-B5DC-3414630EF377}" srcOrd="2" destOrd="0" parTransId="{4DFE4EDB-4421-4683-A7EB-4AFC044C23EE}" sibTransId="{13599823-51D6-4EE4-8189-B98C2BD4898C}"/>
    <dgm:cxn modelId="{4C102DE7-2C52-472C-90D8-234E48767921}" srcId="{CFEF4F52-C4CA-48DC-B644-B36F7A3D7207}" destId="{B9D092A1-10F2-4D64-98DD-9424C8615AFB}" srcOrd="0" destOrd="0" parTransId="{2B963D2E-A0E6-4E60-B30E-66198706C840}" sibTransId="{C711BF33-DFA2-486B-BD0A-FD71CC6D990E}"/>
    <dgm:cxn modelId="{80E22CF4-AE0A-430A-803F-37763402409F}" type="presOf" srcId="{B9D092A1-10F2-4D64-98DD-9424C8615AFB}" destId="{CF3A5668-241E-48B5-A4F5-34BE750DB6EA}" srcOrd="0" destOrd="1" presId="urn:diagrams.loki3.com/VaryingWidthList"/>
    <dgm:cxn modelId="{6EFA2E09-164D-4EB5-B8FC-73DA08899588}" type="presParOf" srcId="{0BC63CC7-59D0-4806-9763-9E04E43F486C}" destId="{CF3A5668-241E-48B5-A4F5-34BE750DB6EA}" srcOrd="0"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0BA049-AB4C-4A8E-BE17-FCA3643CF763}" type="doc">
      <dgm:prSet loTypeId="urn:microsoft.com/office/officeart/2008/layout/PictureStrips" loCatId="list" qsTypeId="urn:microsoft.com/office/officeart/2005/8/quickstyle/3d1" qsCatId="3D" csTypeId="urn:microsoft.com/office/officeart/2005/8/colors/colorful1" csCatId="colorful" phldr="1"/>
      <dgm:spPr/>
      <dgm:t>
        <a:bodyPr/>
        <a:lstStyle/>
        <a:p>
          <a:endParaRPr lang="es-419"/>
        </a:p>
      </dgm:t>
    </dgm:pt>
    <dgm:pt modelId="{9E01482F-A88E-4AFB-BDA2-044FEBF2E768}">
      <dgm:prSet phldrT="[Text]" custT="1"/>
      <dgm:spPr/>
      <dgm:t>
        <a:bodyPr/>
        <a:lstStyle/>
        <a:p>
          <a:pPr marL="0" indent="0"/>
          <a:r>
            <a:rPr lang="es-PR" sz="2600" dirty="0">
              <a:latin typeface="Montserrat" panose="020B0604020202020204" charset="0"/>
            </a:rPr>
            <a:t>Ofrecer apoyo al docente con temas asociados a su rol educativo para ejecutarlo en su clase</a:t>
          </a:r>
          <a:endParaRPr lang="es-419" sz="2600" dirty="0">
            <a:latin typeface="Montserrat" panose="020B0604020202020204" charset="0"/>
          </a:endParaRPr>
        </a:p>
      </dgm:t>
    </dgm:pt>
    <dgm:pt modelId="{8540EC1E-2892-4EC4-AD17-A3A6495238B3}" type="parTrans" cxnId="{BCE041CD-DE23-4DC3-9B11-F122A6629AA7}">
      <dgm:prSet/>
      <dgm:spPr/>
      <dgm:t>
        <a:bodyPr/>
        <a:lstStyle/>
        <a:p>
          <a:endParaRPr lang="es-419"/>
        </a:p>
      </dgm:t>
    </dgm:pt>
    <dgm:pt modelId="{BD6FB615-8063-4572-A32E-BC7960144794}" type="sibTrans" cxnId="{BCE041CD-DE23-4DC3-9B11-F122A6629AA7}">
      <dgm:prSet/>
      <dgm:spPr/>
      <dgm:t>
        <a:bodyPr/>
        <a:lstStyle/>
        <a:p>
          <a:endParaRPr lang="es-419"/>
        </a:p>
      </dgm:t>
    </dgm:pt>
    <dgm:pt modelId="{6FC88616-E349-4A95-A8EC-AEC80D6048CD}">
      <dgm:prSet phldrT="[Text]" custT="1"/>
      <dgm:spPr/>
      <dgm:t>
        <a:bodyPr/>
        <a:lstStyle/>
        <a:p>
          <a:pPr marL="0" indent="0" algn="just"/>
          <a:r>
            <a:rPr lang="es-PR" sz="2600" dirty="0">
              <a:latin typeface="Montserrat" panose="020B0604020202020204" charset="0"/>
            </a:rPr>
            <a:t>Los participantes deben ser de la materia a la que se dirigen estas actividades (cuando aplique)</a:t>
          </a:r>
          <a:endParaRPr lang="es-419" sz="2600" dirty="0">
            <a:latin typeface="Montserrat" panose="020B0604020202020204" charset="0"/>
          </a:endParaRPr>
        </a:p>
      </dgm:t>
    </dgm:pt>
    <dgm:pt modelId="{6D19D2C6-9DAC-4566-BB34-D6CB1AC7CDF5}" type="parTrans" cxnId="{852ED00F-6678-437F-BCD8-C139A677345C}">
      <dgm:prSet/>
      <dgm:spPr/>
      <dgm:t>
        <a:bodyPr/>
        <a:lstStyle/>
        <a:p>
          <a:endParaRPr lang="es-419"/>
        </a:p>
      </dgm:t>
    </dgm:pt>
    <dgm:pt modelId="{83C9C832-4AAA-4878-9E14-E31463E3C6AC}" type="sibTrans" cxnId="{852ED00F-6678-437F-BCD8-C139A677345C}">
      <dgm:prSet/>
      <dgm:spPr/>
      <dgm:t>
        <a:bodyPr/>
        <a:lstStyle/>
        <a:p>
          <a:endParaRPr lang="es-419"/>
        </a:p>
      </dgm:t>
    </dgm:pt>
    <dgm:pt modelId="{26A7BF46-04A2-4C60-89AA-2CB2BAEAE8BA}">
      <dgm:prSet phldrT="[Text]" custT="1"/>
      <dgm:spPr/>
      <dgm:t>
        <a:bodyPr/>
        <a:lstStyle/>
        <a:p>
          <a:pPr marL="0" indent="0" algn="just"/>
          <a:r>
            <a:rPr lang="es-PR" sz="2600" dirty="0">
              <a:latin typeface="Montserrat" panose="020B0604020202020204" charset="0"/>
            </a:rPr>
            <a:t>Los viajes son con la finalidad de ofrecer una capacitación a los participantes, por lo cual se debe tener un compromiso con el proceso (no es para confraternizar e intercambiar ideas)</a:t>
          </a:r>
          <a:endParaRPr lang="es-419" sz="2600" dirty="0">
            <a:latin typeface="Montserrat" panose="020B0604020202020204" charset="0"/>
          </a:endParaRPr>
        </a:p>
      </dgm:t>
    </dgm:pt>
    <dgm:pt modelId="{DE049F9B-2239-4EAF-9464-8AC158D4A70B}" type="parTrans" cxnId="{1AC99CCF-7068-40E2-9098-247928E1E5CC}">
      <dgm:prSet/>
      <dgm:spPr/>
      <dgm:t>
        <a:bodyPr/>
        <a:lstStyle/>
        <a:p>
          <a:endParaRPr lang="es-419"/>
        </a:p>
      </dgm:t>
    </dgm:pt>
    <dgm:pt modelId="{F64D97F0-8197-4342-B6A1-D7FECD3EA2A7}" type="sibTrans" cxnId="{1AC99CCF-7068-40E2-9098-247928E1E5CC}">
      <dgm:prSet/>
      <dgm:spPr/>
      <dgm:t>
        <a:bodyPr/>
        <a:lstStyle/>
        <a:p>
          <a:endParaRPr lang="es-419"/>
        </a:p>
      </dgm:t>
    </dgm:pt>
    <dgm:pt modelId="{38FD62AA-845D-482F-8FE7-8000FD5403BC}" type="pres">
      <dgm:prSet presAssocID="{8B0BA049-AB4C-4A8E-BE17-FCA3643CF763}" presName="Name0" presStyleCnt="0">
        <dgm:presLayoutVars>
          <dgm:dir/>
          <dgm:resizeHandles val="exact"/>
        </dgm:presLayoutVars>
      </dgm:prSet>
      <dgm:spPr/>
    </dgm:pt>
    <dgm:pt modelId="{8E730F00-47BE-45D7-A25E-48048097B1BE}" type="pres">
      <dgm:prSet presAssocID="{9E01482F-A88E-4AFB-BDA2-044FEBF2E768}" presName="composite" presStyleCnt="0"/>
      <dgm:spPr/>
    </dgm:pt>
    <dgm:pt modelId="{96C828E0-0A0C-43BF-B1D2-DDAF47DFA76C}" type="pres">
      <dgm:prSet presAssocID="{9E01482F-A88E-4AFB-BDA2-044FEBF2E768}" presName="rect1" presStyleLbl="trAlignAcc1" presStyleIdx="0" presStyleCnt="3" custScaleX="187330" custScaleY="74238" custLinFactNeighborX="-166" custLinFactNeighborY="2852">
        <dgm:presLayoutVars>
          <dgm:bulletEnabled val="1"/>
        </dgm:presLayoutVars>
      </dgm:prSet>
      <dgm:spPr/>
    </dgm:pt>
    <dgm:pt modelId="{1C47D4D8-CF45-4FBA-82AA-68DEABE4DF81}" type="pres">
      <dgm:prSet presAssocID="{9E01482F-A88E-4AFB-BDA2-044FEBF2E768}" presName="rect2" presStyleLbl="fgImgPlace1" presStyleIdx="0" presStyleCnt="3" custScaleY="77525" custLinFactX="-100000" custLinFactNeighborX="-118251" custLinFactNeighborY="-2301"/>
      <dgm:spPr>
        <a:solidFill>
          <a:schemeClr val="accent1"/>
        </a:solidFill>
      </dgm:spPr>
    </dgm:pt>
    <dgm:pt modelId="{792B072F-DB65-4B0E-924F-A70B0EE180F0}" type="pres">
      <dgm:prSet presAssocID="{BD6FB615-8063-4572-A32E-BC7960144794}" presName="sibTrans" presStyleCnt="0"/>
      <dgm:spPr/>
    </dgm:pt>
    <dgm:pt modelId="{88433E64-D15D-41F2-B000-D3954A01A58B}" type="pres">
      <dgm:prSet presAssocID="{6FC88616-E349-4A95-A8EC-AEC80D6048CD}" presName="composite" presStyleCnt="0"/>
      <dgm:spPr/>
    </dgm:pt>
    <dgm:pt modelId="{69F10E4B-A77A-464C-8507-87EC7343E76B}" type="pres">
      <dgm:prSet presAssocID="{6FC88616-E349-4A95-A8EC-AEC80D6048CD}" presName="rect1" presStyleLbl="trAlignAcc1" presStyleIdx="1" presStyleCnt="3" custScaleX="185417" custScaleY="75165" custLinFactNeighborX="0" custLinFactNeighborY="4726">
        <dgm:presLayoutVars>
          <dgm:bulletEnabled val="1"/>
        </dgm:presLayoutVars>
      </dgm:prSet>
      <dgm:spPr/>
    </dgm:pt>
    <dgm:pt modelId="{F539C299-ECDA-4113-BF2C-6166DCA0AD37}" type="pres">
      <dgm:prSet presAssocID="{6FC88616-E349-4A95-A8EC-AEC80D6048CD}" presName="rect2" presStyleLbl="fgImgPlace1" presStyleIdx="1" presStyleCnt="3" custScaleX="89212" custScaleY="73989" custLinFactX="-100000" custLinFactNeighborX="-121239" custLinFactNeighborY="2963"/>
      <dgm:spPr>
        <a:solidFill>
          <a:schemeClr val="accent1">
            <a:lumMod val="60000"/>
            <a:lumOff val="40000"/>
          </a:schemeClr>
        </a:solidFill>
      </dgm:spPr>
    </dgm:pt>
    <dgm:pt modelId="{DF632FEB-B760-4A70-9559-B148FADFB49E}" type="pres">
      <dgm:prSet presAssocID="{83C9C832-4AAA-4878-9E14-E31463E3C6AC}" presName="sibTrans" presStyleCnt="0"/>
      <dgm:spPr/>
    </dgm:pt>
    <dgm:pt modelId="{EA141446-E3E5-473A-99BD-44EEBF5CF378}" type="pres">
      <dgm:prSet presAssocID="{26A7BF46-04A2-4C60-89AA-2CB2BAEAE8BA}" presName="composite" presStyleCnt="0"/>
      <dgm:spPr/>
    </dgm:pt>
    <dgm:pt modelId="{54F9FEFD-6DA8-4041-ABDD-F76927BA22CF}" type="pres">
      <dgm:prSet presAssocID="{26A7BF46-04A2-4C60-89AA-2CB2BAEAE8BA}" presName="rect1" presStyleLbl="trAlignAcc1" presStyleIdx="2" presStyleCnt="3" custScaleX="185417" custScaleY="80890" custLinFactNeighborX="0" custLinFactNeighborY="3103">
        <dgm:presLayoutVars>
          <dgm:bulletEnabled val="1"/>
        </dgm:presLayoutVars>
      </dgm:prSet>
      <dgm:spPr/>
    </dgm:pt>
    <dgm:pt modelId="{9C6B6DF9-FE96-45A0-98B9-5FF2C549D14A}" type="pres">
      <dgm:prSet presAssocID="{26A7BF46-04A2-4C60-89AA-2CB2BAEAE8BA}" presName="rect2" presStyleLbl="fgImgPlace1" presStyleIdx="2" presStyleCnt="3" custScaleX="90320" custScaleY="70893" custLinFactX="-100000" custLinFactNeighborX="-124068" custLinFactNeighborY="5023"/>
      <dgm:spPr>
        <a:solidFill>
          <a:schemeClr val="accent1">
            <a:lumMod val="40000"/>
            <a:lumOff val="60000"/>
          </a:schemeClr>
        </a:solidFill>
      </dgm:spPr>
    </dgm:pt>
  </dgm:ptLst>
  <dgm:cxnLst>
    <dgm:cxn modelId="{852ED00F-6678-437F-BCD8-C139A677345C}" srcId="{8B0BA049-AB4C-4A8E-BE17-FCA3643CF763}" destId="{6FC88616-E349-4A95-A8EC-AEC80D6048CD}" srcOrd="1" destOrd="0" parTransId="{6D19D2C6-9DAC-4566-BB34-D6CB1AC7CDF5}" sibTransId="{83C9C832-4AAA-4878-9E14-E31463E3C6AC}"/>
    <dgm:cxn modelId="{F5D2475F-0369-44E5-8920-E0FDF4B26D70}" type="presOf" srcId="{8B0BA049-AB4C-4A8E-BE17-FCA3643CF763}" destId="{38FD62AA-845D-482F-8FE7-8000FD5403BC}" srcOrd="0" destOrd="0" presId="urn:microsoft.com/office/officeart/2008/layout/PictureStrips"/>
    <dgm:cxn modelId="{80EE3666-410F-4977-8CBE-C2BF56C6B488}" type="presOf" srcId="{9E01482F-A88E-4AFB-BDA2-044FEBF2E768}" destId="{96C828E0-0A0C-43BF-B1D2-DDAF47DFA76C}" srcOrd="0" destOrd="0" presId="urn:microsoft.com/office/officeart/2008/layout/PictureStrips"/>
    <dgm:cxn modelId="{B4BEB08D-5BE8-4F7E-B995-357BB6C22672}" type="presOf" srcId="{6FC88616-E349-4A95-A8EC-AEC80D6048CD}" destId="{69F10E4B-A77A-464C-8507-87EC7343E76B}" srcOrd="0" destOrd="0" presId="urn:microsoft.com/office/officeart/2008/layout/PictureStrips"/>
    <dgm:cxn modelId="{BCE041CD-DE23-4DC3-9B11-F122A6629AA7}" srcId="{8B0BA049-AB4C-4A8E-BE17-FCA3643CF763}" destId="{9E01482F-A88E-4AFB-BDA2-044FEBF2E768}" srcOrd="0" destOrd="0" parTransId="{8540EC1E-2892-4EC4-AD17-A3A6495238B3}" sibTransId="{BD6FB615-8063-4572-A32E-BC7960144794}"/>
    <dgm:cxn modelId="{1AC99CCF-7068-40E2-9098-247928E1E5CC}" srcId="{8B0BA049-AB4C-4A8E-BE17-FCA3643CF763}" destId="{26A7BF46-04A2-4C60-89AA-2CB2BAEAE8BA}" srcOrd="2" destOrd="0" parTransId="{DE049F9B-2239-4EAF-9464-8AC158D4A70B}" sibTransId="{F64D97F0-8197-4342-B6A1-D7FECD3EA2A7}"/>
    <dgm:cxn modelId="{ED358DD1-06F0-4432-9642-82D8854D8D9D}" type="presOf" srcId="{26A7BF46-04A2-4C60-89AA-2CB2BAEAE8BA}" destId="{54F9FEFD-6DA8-4041-ABDD-F76927BA22CF}" srcOrd="0" destOrd="0" presId="urn:microsoft.com/office/officeart/2008/layout/PictureStrips"/>
    <dgm:cxn modelId="{A5421079-8FD7-4572-B1E7-38F3089EB8B9}" type="presParOf" srcId="{38FD62AA-845D-482F-8FE7-8000FD5403BC}" destId="{8E730F00-47BE-45D7-A25E-48048097B1BE}" srcOrd="0" destOrd="0" presId="urn:microsoft.com/office/officeart/2008/layout/PictureStrips"/>
    <dgm:cxn modelId="{88044118-E15C-4F5F-B9E6-452CA7310824}" type="presParOf" srcId="{8E730F00-47BE-45D7-A25E-48048097B1BE}" destId="{96C828E0-0A0C-43BF-B1D2-DDAF47DFA76C}" srcOrd="0" destOrd="0" presId="urn:microsoft.com/office/officeart/2008/layout/PictureStrips"/>
    <dgm:cxn modelId="{5DD9A500-5C71-452E-95E8-0B3647D4E793}" type="presParOf" srcId="{8E730F00-47BE-45D7-A25E-48048097B1BE}" destId="{1C47D4D8-CF45-4FBA-82AA-68DEABE4DF81}" srcOrd="1" destOrd="0" presId="urn:microsoft.com/office/officeart/2008/layout/PictureStrips"/>
    <dgm:cxn modelId="{9CA9273B-19D2-4C0F-8EDB-D43189745D4F}" type="presParOf" srcId="{38FD62AA-845D-482F-8FE7-8000FD5403BC}" destId="{792B072F-DB65-4B0E-924F-A70B0EE180F0}" srcOrd="1" destOrd="0" presId="urn:microsoft.com/office/officeart/2008/layout/PictureStrips"/>
    <dgm:cxn modelId="{7B2A5558-0CF2-4728-A93D-A4A66A052A87}" type="presParOf" srcId="{38FD62AA-845D-482F-8FE7-8000FD5403BC}" destId="{88433E64-D15D-41F2-B000-D3954A01A58B}" srcOrd="2" destOrd="0" presId="urn:microsoft.com/office/officeart/2008/layout/PictureStrips"/>
    <dgm:cxn modelId="{DA354B2F-B4FF-469D-9E51-5DB171712B68}" type="presParOf" srcId="{88433E64-D15D-41F2-B000-D3954A01A58B}" destId="{69F10E4B-A77A-464C-8507-87EC7343E76B}" srcOrd="0" destOrd="0" presId="urn:microsoft.com/office/officeart/2008/layout/PictureStrips"/>
    <dgm:cxn modelId="{6129E81D-65F1-46F6-A3B3-E0BA88B33F8A}" type="presParOf" srcId="{88433E64-D15D-41F2-B000-D3954A01A58B}" destId="{F539C299-ECDA-4113-BF2C-6166DCA0AD37}" srcOrd="1" destOrd="0" presId="urn:microsoft.com/office/officeart/2008/layout/PictureStrips"/>
    <dgm:cxn modelId="{ECDED4C1-AA6C-4825-9923-566BFC762E70}" type="presParOf" srcId="{38FD62AA-845D-482F-8FE7-8000FD5403BC}" destId="{DF632FEB-B760-4A70-9559-B148FADFB49E}" srcOrd="3" destOrd="0" presId="urn:microsoft.com/office/officeart/2008/layout/PictureStrips"/>
    <dgm:cxn modelId="{2C35C572-2A4A-4DA1-96AE-6A4280B89A8D}" type="presParOf" srcId="{38FD62AA-845D-482F-8FE7-8000FD5403BC}" destId="{EA141446-E3E5-473A-99BD-44EEBF5CF378}" srcOrd="4" destOrd="0" presId="urn:microsoft.com/office/officeart/2008/layout/PictureStrips"/>
    <dgm:cxn modelId="{20DD390B-4763-45A6-87BD-E115F344864B}" type="presParOf" srcId="{EA141446-E3E5-473A-99BD-44EEBF5CF378}" destId="{54F9FEFD-6DA8-4041-ABDD-F76927BA22CF}" srcOrd="0" destOrd="0" presId="urn:microsoft.com/office/officeart/2008/layout/PictureStrips"/>
    <dgm:cxn modelId="{25ADC9B2-658C-477E-84A9-F314C9ABB3D4}" type="presParOf" srcId="{EA141446-E3E5-473A-99BD-44EEBF5CF378}" destId="{9C6B6DF9-FE96-45A0-98B9-5FF2C549D14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09285-DB36-4DCD-8021-69EF41875549}">
      <dsp:nvSpPr>
        <dsp:cNvPr id="0" name=""/>
        <dsp:cNvSpPr/>
      </dsp:nvSpPr>
      <dsp:spPr>
        <a:xfrm rot="5400000">
          <a:off x="4846776" y="-4025635"/>
          <a:ext cx="1465198" cy="9604938"/>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2713" lvl="1" indent="-112713" algn="just" defTabSz="977900">
            <a:lnSpc>
              <a:spcPct val="90000"/>
            </a:lnSpc>
            <a:spcBef>
              <a:spcPct val="0"/>
            </a:spcBef>
            <a:spcAft>
              <a:spcPct val="15000"/>
            </a:spcAft>
            <a:buChar char="•"/>
          </a:pPr>
          <a:r>
            <a:rPr lang="es-PR" sz="2200" kern="1200" dirty="0">
              <a:latin typeface="Montserrat" panose="020B0604020202020204" charset="0"/>
            </a:rPr>
            <a:t>El Programa Título II va dirigido específicamente al desarrollo profesional de la población docente que cumpla con los requisitos que se mencionarán más adelante</a:t>
          </a:r>
          <a:endParaRPr lang="es-419" sz="2200" kern="1200" dirty="0">
            <a:latin typeface="Montserrat" panose="020B0604020202020204" charset="0"/>
          </a:endParaRPr>
        </a:p>
      </dsp:txBody>
      <dsp:txXfrm rot="-5400000">
        <a:off x="776907" y="115759"/>
        <a:ext cx="9533413" cy="1322148"/>
      </dsp:txXfrm>
    </dsp:sp>
    <dsp:sp modelId="{90E31A8E-C240-4143-B8B1-62AD5A821666}">
      <dsp:nvSpPr>
        <dsp:cNvPr id="0" name=""/>
        <dsp:cNvSpPr/>
      </dsp:nvSpPr>
      <dsp:spPr>
        <a:xfrm>
          <a:off x="27" y="3736"/>
          <a:ext cx="776879" cy="154619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2627313">
            <a:lnSpc>
              <a:spcPct val="90000"/>
            </a:lnSpc>
            <a:spcBef>
              <a:spcPct val="0"/>
            </a:spcBef>
            <a:spcAft>
              <a:spcPct val="35000"/>
            </a:spcAft>
            <a:buNone/>
            <a:tabLst/>
          </a:pPr>
          <a:endParaRPr lang="es-419" sz="1400" kern="1200" dirty="0"/>
        </a:p>
      </dsp:txBody>
      <dsp:txXfrm>
        <a:off x="37951" y="41660"/>
        <a:ext cx="701031" cy="1470346"/>
      </dsp:txXfrm>
    </dsp:sp>
    <dsp:sp modelId="{1657B945-3FAE-4EB0-BAC2-3D4FF0E8F884}">
      <dsp:nvSpPr>
        <dsp:cNvPr id="0" name=""/>
        <dsp:cNvSpPr/>
      </dsp:nvSpPr>
      <dsp:spPr>
        <a:xfrm rot="5400000">
          <a:off x="4924042" y="-2460016"/>
          <a:ext cx="1316900" cy="9611919"/>
        </a:xfrm>
        <a:prstGeom prst="round2SameRect">
          <a:avLst/>
        </a:prstGeom>
        <a:solidFill>
          <a:schemeClr val="accent2">
            <a:tint val="40000"/>
            <a:alpha val="90000"/>
            <a:hueOff val="-283075"/>
            <a:satOff val="-25115"/>
            <a:lumOff val="-256"/>
            <a:alphaOff val="0"/>
          </a:schemeClr>
        </a:solidFill>
        <a:ln w="9525" cap="flat" cmpd="sng" algn="ctr">
          <a:solidFill>
            <a:schemeClr val="accent2">
              <a:tint val="40000"/>
              <a:alpha val="90000"/>
              <a:hueOff val="-283075"/>
              <a:satOff val="-25115"/>
              <a:lumOff val="-25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977900">
            <a:lnSpc>
              <a:spcPct val="90000"/>
            </a:lnSpc>
            <a:spcBef>
              <a:spcPct val="0"/>
            </a:spcBef>
            <a:spcAft>
              <a:spcPct val="15000"/>
            </a:spcAft>
            <a:buChar char="•"/>
          </a:pPr>
          <a:r>
            <a:rPr lang="es-US" sz="2200" kern="1200" noProof="0" dirty="0">
              <a:latin typeface="Montserrat" panose="020B0604020202020204" charset="0"/>
            </a:rPr>
            <a:t>Los servicios se ofrecerán por medio de diferentes actividades o modalidades disponibles en el DE (cuyo proceso establecerá la División de Servicios Equitativos)</a:t>
          </a:r>
        </a:p>
      </dsp:txBody>
      <dsp:txXfrm rot="-5400000">
        <a:off x="776533" y="1751779"/>
        <a:ext cx="9547633" cy="1188328"/>
      </dsp:txXfrm>
    </dsp:sp>
    <dsp:sp modelId="{E795BBF0-2C11-49BA-90DA-589283CD79E1}">
      <dsp:nvSpPr>
        <dsp:cNvPr id="0" name=""/>
        <dsp:cNvSpPr/>
      </dsp:nvSpPr>
      <dsp:spPr>
        <a:xfrm>
          <a:off x="27" y="1627240"/>
          <a:ext cx="776505" cy="1437404"/>
        </a:xfrm>
        <a:prstGeom prst="roundRect">
          <a:avLst/>
        </a:prstGeom>
        <a:gradFill rotWithShape="0">
          <a:gsLst>
            <a:gs pos="3000">
              <a:srgbClr val="C83B80"/>
            </a:gs>
            <a:gs pos="100000">
              <a:srgbClr val="FF99FF"/>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endParaRPr lang="es-419" sz="1400" kern="1200" dirty="0"/>
        </a:p>
      </dsp:txBody>
      <dsp:txXfrm>
        <a:off x="37933" y="1665146"/>
        <a:ext cx="700693" cy="1361592"/>
      </dsp:txXfrm>
    </dsp:sp>
    <dsp:sp modelId="{94188AF4-9082-48C2-A93A-66F994405412}">
      <dsp:nvSpPr>
        <dsp:cNvPr id="0" name=""/>
        <dsp:cNvSpPr/>
      </dsp:nvSpPr>
      <dsp:spPr>
        <a:xfrm rot="5400000">
          <a:off x="4986073" y="-1022528"/>
          <a:ext cx="1206266" cy="9598422"/>
        </a:xfrm>
        <a:prstGeom prst="round2SameRect">
          <a:avLst/>
        </a:prstGeom>
        <a:solidFill>
          <a:schemeClr val="accent2">
            <a:tint val="40000"/>
            <a:alpha val="90000"/>
            <a:hueOff val="-566151"/>
            <a:satOff val="-50231"/>
            <a:lumOff val="-513"/>
            <a:alphaOff val="0"/>
          </a:schemeClr>
        </a:solidFill>
        <a:ln w="9525" cap="flat" cmpd="sng" algn="ctr">
          <a:solidFill>
            <a:schemeClr val="accent2">
              <a:tint val="40000"/>
              <a:alpha val="90000"/>
              <a:hueOff val="-566151"/>
              <a:satOff val="-50231"/>
              <a:lumOff val="-51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977900">
            <a:lnSpc>
              <a:spcPct val="90000"/>
            </a:lnSpc>
            <a:spcBef>
              <a:spcPct val="0"/>
            </a:spcBef>
            <a:spcAft>
              <a:spcPct val="15000"/>
            </a:spcAft>
            <a:buChar char="•"/>
          </a:pPr>
          <a:r>
            <a:rPr lang="es-ES" sz="2200" kern="1200" dirty="0">
              <a:latin typeface="Montserrat" panose="020B0604020202020204" charset="0"/>
            </a:rPr>
            <a:t>Los fondos se asignan por medio de una fórmula basada en matrícula de K al 12 (entre las edades de 5 a 17 años)</a:t>
          </a:r>
          <a:endParaRPr lang="es-419" sz="2200" kern="1200" dirty="0">
            <a:latin typeface="Montserrat" panose="020B0604020202020204" charset="0"/>
          </a:endParaRPr>
        </a:p>
      </dsp:txBody>
      <dsp:txXfrm rot="-5400000">
        <a:off x="789996" y="3232434"/>
        <a:ext cx="9539537" cy="1088496"/>
      </dsp:txXfrm>
    </dsp:sp>
    <dsp:sp modelId="{60357C6F-FE60-41D2-A80E-B537138F82CE}">
      <dsp:nvSpPr>
        <dsp:cNvPr id="0" name=""/>
        <dsp:cNvSpPr/>
      </dsp:nvSpPr>
      <dsp:spPr>
        <a:xfrm>
          <a:off x="27" y="3141954"/>
          <a:ext cx="789969" cy="1269456"/>
        </a:xfrm>
        <a:prstGeom prst="roundRect">
          <a:avLst/>
        </a:prstGeom>
        <a:gradFill rotWithShape="0">
          <a:gsLst>
            <a:gs pos="0">
              <a:schemeClr val="accent6"/>
            </a:gs>
            <a:gs pos="81000">
              <a:schemeClr val="accent6">
                <a:lumMod val="40000"/>
                <a:lumOff val="6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2454275">
            <a:lnSpc>
              <a:spcPct val="90000"/>
            </a:lnSpc>
            <a:spcBef>
              <a:spcPct val="0"/>
            </a:spcBef>
            <a:spcAft>
              <a:spcPct val="35000"/>
            </a:spcAft>
            <a:buNone/>
            <a:tabLst/>
          </a:pPr>
          <a:endParaRPr lang="es-419" sz="1400" kern="1200" dirty="0"/>
        </a:p>
      </dsp:txBody>
      <dsp:txXfrm>
        <a:off x="38590" y="3180517"/>
        <a:ext cx="712843" cy="1192330"/>
      </dsp:txXfrm>
    </dsp:sp>
    <dsp:sp modelId="{D0843521-13D6-4C12-ADE8-35AB57F05429}">
      <dsp:nvSpPr>
        <dsp:cNvPr id="0" name=""/>
        <dsp:cNvSpPr/>
      </dsp:nvSpPr>
      <dsp:spPr>
        <a:xfrm rot="5400000">
          <a:off x="4965768" y="374285"/>
          <a:ext cx="1244822" cy="9600500"/>
        </a:xfrm>
        <a:prstGeom prst="round2SameRect">
          <a:avLst/>
        </a:prstGeom>
        <a:solidFill>
          <a:schemeClr val="accent2">
            <a:tint val="40000"/>
            <a:alpha val="90000"/>
            <a:hueOff val="-849226"/>
            <a:satOff val="-75346"/>
            <a:lumOff val="-769"/>
            <a:alphaOff val="0"/>
          </a:schemeClr>
        </a:solidFill>
        <a:ln w="9525" cap="flat" cmpd="sng" algn="ctr">
          <a:solidFill>
            <a:schemeClr val="accent2">
              <a:tint val="40000"/>
              <a:alpha val="90000"/>
              <a:hueOff val="-849226"/>
              <a:satOff val="-75346"/>
              <a:lumOff val="-76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15888" algn="just" defTabSz="977900">
            <a:lnSpc>
              <a:spcPct val="90000"/>
            </a:lnSpc>
            <a:spcBef>
              <a:spcPct val="0"/>
            </a:spcBef>
            <a:spcAft>
              <a:spcPct val="15000"/>
            </a:spcAft>
            <a:buChar char="•"/>
          </a:pPr>
          <a:r>
            <a:rPr lang="es-ES" sz="2200" kern="1200" dirty="0">
              <a:latin typeface="Montserrat" panose="020B0604020202020204" charset="0"/>
            </a:rPr>
            <a:t>Luego de radicada la consulta, las escuelas interesadas en participar del Programa Título II someterán un plan con la solicitud detallada de los servicios considerando el estudio de necesidades realizado por la escuela</a:t>
          </a:r>
          <a:endParaRPr lang="es-419" sz="2200" kern="1200" dirty="0">
            <a:latin typeface="Montserrat" panose="020B0604020202020204" charset="0"/>
          </a:endParaRPr>
        </a:p>
      </dsp:txBody>
      <dsp:txXfrm rot="-5400000">
        <a:off x="787930" y="4612891"/>
        <a:ext cx="9539733" cy="1123288"/>
      </dsp:txXfrm>
    </dsp:sp>
    <dsp:sp modelId="{3EC6603A-1714-47CB-8525-F1E068DCB878}">
      <dsp:nvSpPr>
        <dsp:cNvPr id="0" name=""/>
        <dsp:cNvSpPr/>
      </dsp:nvSpPr>
      <dsp:spPr>
        <a:xfrm>
          <a:off x="27" y="4488721"/>
          <a:ext cx="787902" cy="1371629"/>
        </a:xfrm>
        <a:prstGeom prst="roundRect">
          <a:avLst/>
        </a:prstGeom>
        <a:gradFill rotWithShape="0">
          <a:gsLst>
            <a:gs pos="4000">
              <a:schemeClr val="accent1">
                <a:lumMod val="50000"/>
              </a:schemeClr>
            </a:gs>
            <a:gs pos="100000">
              <a:schemeClr val="accent1">
                <a:lumMod val="40000"/>
                <a:lumOff val="60000"/>
              </a:schemeClr>
            </a:gs>
            <a:gs pos="48000">
              <a:srgbClr val="0B8D9A"/>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endParaRPr lang="es-419" sz="1400" kern="1200" dirty="0"/>
        </a:p>
      </dsp:txBody>
      <dsp:txXfrm>
        <a:off x="38489" y="4527183"/>
        <a:ext cx="710978" cy="1294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77250-CF1F-49C6-9816-DC30452662EF}">
      <dsp:nvSpPr>
        <dsp:cNvPr id="0" name=""/>
        <dsp:cNvSpPr/>
      </dsp:nvSpPr>
      <dsp:spPr>
        <a:xfrm rot="5400000">
          <a:off x="-227378" y="231516"/>
          <a:ext cx="1515857" cy="1061100"/>
        </a:xfrm>
        <a:prstGeom prst="chevron">
          <a:avLst/>
        </a:prstGeom>
        <a:gradFill rotWithShape="0">
          <a:gsLst>
            <a:gs pos="0">
              <a:srgbClr val="58B6C0">
                <a:hueOff val="0"/>
                <a:satOff val="0"/>
                <a:lumOff val="0"/>
                <a:alphaOff val="0"/>
                <a:shade val="15000"/>
                <a:satMod val="180000"/>
              </a:srgbClr>
            </a:gs>
            <a:gs pos="50000">
              <a:srgbClr val="58B6C0">
                <a:hueOff val="0"/>
                <a:satOff val="0"/>
                <a:lumOff val="0"/>
                <a:alphaOff val="0"/>
                <a:shade val="45000"/>
                <a:satMod val="170000"/>
              </a:srgbClr>
            </a:gs>
            <a:gs pos="70000">
              <a:srgbClr val="58B6C0">
                <a:hueOff val="0"/>
                <a:satOff val="0"/>
                <a:lumOff val="0"/>
                <a:alphaOff val="0"/>
                <a:tint val="99000"/>
                <a:shade val="65000"/>
                <a:satMod val="155000"/>
              </a:srgbClr>
            </a:gs>
            <a:gs pos="100000">
              <a:srgbClr val="58B6C0">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2627313">
            <a:lnSpc>
              <a:spcPct val="90000"/>
            </a:lnSpc>
            <a:spcBef>
              <a:spcPct val="0"/>
            </a:spcBef>
            <a:spcAft>
              <a:spcPct val="35000"/>
            </a:spcAft>
            <a:buNone/>
            <a:tabLst/>
          </a:pPr>
          <a:endParaRPr lang="es-419" sz="1400" kern="1200" dirty="0">
            <a:solidFill>
              <a:sysClr val="window" lastClr="FFFFFF"/>
            </a:solidFill>
            <a:latin typeface="Lucida Sans Unicode"/>
            <a:ea typeface="+mn-ea"/>
            <a:cs typeface="+mn-cs"/>
          </a:endParaRPr>
        </a:p>
      </dsp:txBody>
      <dsp:txXfrm rot="-5400000">
        <a:off x="1" y="534687"/>
        <a:ext cx="1061100" cy="454757"/>
      </dsp:txXfrm>
    </dsp:sp>
    <dsp:sp modelId="{9FD55559-8CCA-4EB4-8929-581F358F9A83}">
      <dsp:nvSpPr>
        <dsp:cNvPr id="0" name=""/>
        <dsp:cNvSpPr/>
      </dsp:nvSpPr>
      <dsp:spPr>
        <a:xfrm rot="5400000">
          <a:off x="5364472" y="-4299234"/>
          <a:ext cx="985307" cy="9592051"/>
        </a:xfrm>
        <a:prstGeom prst="round2SameRect">
          <a:avLst/>
        </a:prstGeom>
        <a:solidFill>
          <a:sysClr val="window" lastClr="FFFFFF">
            <a:alpha val="90000"/>
            <a:hueOff val="0"/>
            <a:satOff val="0"/>
            <a:lumOff val="0"/>
            <a:alphaOff val="0"/>
          </a:sysClr>
        </a:solidFill>
        <a:ln w="9525" cap="flat" cmpd="sng" algn="ctr">
          <a:solidFill>
            <a:srgbClr val="58B6C0">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es-PR" sz="2200" kern="1200" dirty="0">
              <a:solidFill>
                <a:sysClr val="windowText" lastClr="000000">
                  <a:hueOff val="0"/>
                  <a:satOff val="0"/>
                  <a:lumOff val="0"/>
                  <a:alphaOff val="0"/>
                </a:sysClr>
              </a:solidFill>
              <a:latin typeface="Montserrat" panose="020B0604020202020204" charset="0"/>
              <a:ea typeface="+mn-ea"/>
              <a:cs typeface="+mn-cs"/>
            </a:rPr>
            <a:t>aumentar la productividad académica de los estudiantes de acuerdo con los estándares académicos estatales</a:t>
          </a:r>
          <a:endParaRPr lang="es-419" sz="2200" kern="1200" dirty="0">
            <a:solidFill>
              <a:sysClr val="windowText" lastClr="000000">
                <a:hueOff val="0"/>
                <a:satOff val="0"/>
                <a:lumOff val="0"/>
                <a:alphaOff val="0"/>
              </a:sysClr>
            </a:solidFill>
            <a:latin typeface="Montserrat" panose="020B0604020202020204" charset="0"/>
            <a:ea typeface="+mn-ea"/>
            <a:cs typeface="+mn-cs"/>
          </a:endParaRPr>
        </a:p>
      </dsp:txBody>
      <dsp:txXfrm rot="-5400000">
        <a:off x="1061101" y="52236"/>
        <a:ext cx="9543952" cy="889109"/>
      </dsp:txXfrm>
    </dsp:sp>
    <dsp:sp modelId="{F5AB3447-2001-4E67-B75F-949DFB6306C4}">
      <dsp:nvSpPr>
        <dsp:cNvPr id="0" name=""/>
        <dsp:cNvSpPr/>
      </dsp:nvSpPr>
      <dsp:spPr>
        <a:xfrm rot="5400000">
          <a:off x="-227378" y="1603394"/>
          <a:ext cx="1515857" cy="1061100"/>
        </a:xfrm>
        <a:prstGeom prst="chevron">
          <a:avLst/>
        </a:prstGeom>
        <a:gradFill rotWithShape="0">
          <a:gsLst>
            <a:gs pos="0">
              <a:srgbClr val="75BDA7">
                <a:hueOff val="0"/>
                <a:satOff val="0"/>
                <a:lumOff val="0"/>
                <a:alphaOff val="0"/>
                <a:shade val="15000"/>
                <a:satMod val="180000"/>
              </a:srgbClr>
            </a:gs>
            <a:gs pos="50000">
              <a:srgbClr val="75BDA7">
                <a:hueOff val="0"/>
                <a:satOff val="0"/>
                <a:lumOff val="0"/>
                <a:alphaOff val="0"/>
                <a:shade val="45000"/>
                <a:satMod val="170000"/>
              </a:srgbClr>
            </a:gs>
            <a:gs pos="70000">
              <a:srgbClr val="75BDA7">
                <a:hueOff val="0"/>
                <a:satOff val="0"/>
                <a:lumOff val="0"/>
                <a:alphaOff val="0"/>
                <a:tint val="99000"/>
                <a:shade val="65000"/>
                <a:satMod val="155000"/>
              </a:srgbClr>
            </a:gs>
            <a:gs pos="100000">
              <a:srgbClr val="75BDA7">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s-419" sz="1400" kern="1200" dirty="0">
            <a:solidFill>
              <a:sysClr val="window" lastClr="FFFFFF"/>
            </a:solidFill>
            <a:latin typeface="Lucida Sans Unicode"/>
            <a:ea typeface="+mn-ea"/>
            <a:cs typeface="+mn-cs"/>
          </a:endParaRPr>
        </a:p>
      </dsp:txBody>
      <dsp:txXfrm rot="-5400000">
        <a:off x="1" y="1906565"/>
        <a:ext cx="1061100" cy="454757"/>
      </dsp:txXfrm>
    </dsp:sp>
    <dsp:sp modelId="{478F0200-162A-4B9B-A5D0-7973BC687650}">
      <dsp:nvSpPr>
        <dsp:cNvPr id="0" name=""/>
        <dsp:cNvSpPr/>
      </dsp:nvSpPr>
      <dsp:spPr>
        <a:xfrm rot="5400000">
          <a:off x="5364472" y="-2927356"/>
          <a:ext cx="985307" cy="9592051"/>
        </a:xfrm>
        <a:prstGeom prst="round2SameRect">
          <a:avLst/>
        </a:prstGeom>
        <a:solidFill>
          <a:sysClr val="window" lastClr="FFFFFF">
            <a:alpha val="90000"/>
            <a:hueOff val="0"/>
            <a:satOff val="0"/>
            <a:lumOff val="0"/>
            <a:alphaOff val="0"/>
          </a:sysClr>
        </a:solidFill>
        <a:ln w="9525" cap="flat" cmpd="sng" algn="ctr">
          <a:solidFill>
            <a:srgbClr val="75BDA7">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es-PR" sz="2200" kern="1200" dirty="0">
              <a:solidFill>
                <a:sysClr val="windowText" lastClr="000000">
                  <a:hueOff val="0"/>
                  <a:satOff val="0"/>
                  <a:lumOff val="0"/>
                  <a:alphaOff val="0"/>
                </a:sysClr>
              </a:solidFill>
              <a:latin typeface="Montserrat" panose="020B0604020202020204" charset="0"/>
              <a:ea typeface="+mn-ea"/>
              <a:cs typeface="+mn-cs"/>
            </a:rPr>
            <a:t>mejorar la calidad y efectividad de los maestros, directores y otros líderes escolares</a:t>
          </a:r>
          <a:endParaRPr lang="es-419" sz="2200" kern="1200" dirty="0">
            <a:solidFill>
              <a:sysClr val="windowText" lastClr="000000">
                <a:hueOff val="0"/>
                <a:satOff val="0"/>
                <a:lumOff val="0"/>
                <a:alphaOff val="0"/>
              </a:sysClr>
            </a:solidFill>
            <a:latin typeface="Montserrat" panose="020B0604020202020204" charset="0"/>
            <a:ea typeface="+mn-ea"/>
            <a:cs typeface="+mn-cs"/>
          </a:endParaRPr>
        </a:p>
      </dsp:txBody>
      <dsp:txXfrm rot="-5400000">
        <a:off x="1061101" y="1424114"/>
        <a:ext cx="9543952" cy="889109"/>
      </dsp:txXfrm>
    </dsp:sp>
    <dsp:sp modelId="{A086BB77-6B34-40A7-B121-D5A535DD5603}">
      <dsp:nvSpPr>
        <dsp:cNvPr id="0" name=""/>
        <dsp:cNvSpPr/>
      </dsp:nvSpPr>
      <dsp:spPr>
        <a:xfrm rot="5400000">
          <a:off x="-227378" y="2975271"/>
          <a:ext cx="1515857" cy="1061100"/>
        </a:xfrm>
        <a:prstGeom prst="chevron">
          <a:avLst/>
        </a:prstGeom>
        <a:gradFill rotWithShape="0">
          <a:gsLst>
            <a:gs pos="0">
              <a:srgbClr val="7A8C8E">
                <a:hueOff val="0"/>
                <a:satOff val="0"/>
                <a:lumOff val="0"/>
                <a:alphaOff val="0"/>
                <a:shade val="15000"/>
                <a:satMod val="180000"/>
              </a:srgbClr>
            </a:gs>
            <a:gs pos="50000">
              <a:srgbClr val="7A8C8E">
                <a:hueOff val="0"/>
                <a:satOff val="0"/>
                <a:lumOff val="0"/>
                <a:alphaOff val="0"/>
                <a:shade val="45000"/>
                <a:satMod val="170000"/>
              </a:srgbClr>
            </a:gs>
            <a:gs pos="70000">
              <a:srgbClr val="7A8C8E">
                <a:hueOff val="0"/>
                <a:satOff val="0"/>
                <a:lumOff val="0"/>
                <a:alphaOff val="0"/>
                <a:tint val="99000"/>
                <a:shade val="65000"/>
                <a:satMod val="155000"/>
              </a:srgbClr>
            </a:gs>
            <a:gs pos="100000">
              <a:srgbClr val="7A8C8E">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2454275">
            <a:lnSpc>
              <a:spcPct val="90000"/>
            </a:lnSpc>
            <a:spcBef>
              <a:spcPct val="0"/>
            </a:spcBef>
            <a:spcAft>
              <a:spcPct val="35000"/>
            </a:spcAft>
            <a:buNone/>
            <a:tabLst/>
          </a:pPr>
          <a:endParaRPr lang="es-419" sz="1400" kern="1200" dirty="0">
            <a:solidFill>
              <a:sysClr val="window" lastClr="FFFFFF"/>
            </a:solidFill>
            <a:latin typeface="Lucida Sans Unicode"/>
            <a:ea typeface="+mn-ea"/>
            <a:cs typeface="+mn-cs"/>
          </a:endParaRPr>
        </a:p>
      </dsp:txBody>
      <dsp:txXfrm rot="-5400000">
        <a:off x="1" y="3278442"/>
        <a:ext cx="1061100" cy="454757"/>
      </dsp:txXfrm>
    </dsp:sp>
    <dsp:sp modelId="{574757D2-5D28-4605-9B34-B2CF6C3ED3E7}">
      <dsp:nvSpPr>
        <dsp:cNvPr id="0" name=""/>
        <dsp:cNvSpPr/>
      </dsp:nvSpPr>
      <dsp:spPr>
        <a:xfrm rot="5400000">
          <a:off x="5364472" y="-1555479"/>
          <a:ext cx="985307" cy="9592051"/>
        </a:xfrm>
        <a:prstGeom prst="round2SameRect">
          <a:avLst/>
        </a:prstGeom>
        <a:solidFill>
          <a:sysClr val="window" lastClr="FFFFFF">
            <a:alpha val="90000"/>
            <a:hueOff val="0"/>
            <a:satOff val="0"/>
            <a:lumOff val="0"/>
            <a:alphaOff val="0"/>
          </a:sysClr>
        </a:solidFill>
        <a:ln w="9525" cap="flat" cmpd="sng" algn="ctr">
          <a:solidFill>
            <a:srgbClr val="7A8C8E">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es-PR" sz="2200" kern="1200" dirty="0">
              <a:solidFill>
                <a:sysClr val="windowText" lastClr="000000">
                  <a:hueOff val="0"/>
                  <a:satOff val="0"/>
                  <a:lumOff val="0"/>
                  <a:alphaOff val="0"/>
                </a:sysClr>
              </a:solidFill>
              <a:latin typeface="Montserrat" panose="020B0604020202020204" charset="0"/>
              <a:ea typeface="+mn-ea"/>
              <a:cs typeface="+mn-cs"/>
            </a:rPr>
            <a:t>aumentar el número de maestros, directores y otros líderes escolares efectivos para mejorar la productividad académica de los estudiantes en las escuelas</a:t>
          </a:r>
          <a:endParaRPr lang="es-419" sz="2200" kern="1200" dirty="0">
            <a:solidFill>
              <a:sysClr val="windowText" lastClr="000000">
                <a:hueOff val="0"/>
                <a:satOff val="0"/>
                <a:lumOff val="0"/>
                <a:alphaOff val="0"/>
              </a:sysClr>
            </a:solidFill>
            <a:latin typeface="Montserrat" panose="020B0604020202020204" charset="0"/>
            <a:ea typeface="+mn-ea"/>
            <a:cs typeface="+mn-cs"/>
          </a:endParaRPr>
        </a:p>
      </dsp:txBody>
      <dsp:txXfrm rot="-5400000">
        <a:off x="1061101" y="2795991"/>
        <a:ext cx="9543952" cy="889109"/>
      </dsp:txXfrm>
    </dsp:sp>
    <dsp:sp modelId="{FFC0B08E-0CDE-46CC-87CB-4171999AE530}">
      <dsp:nvSpPr>
        <dsp:cNvPr id="0" name=""/>
        <dsp:cNvSpPr/>
      </dsp:nvSpPr>
      <dsp:spPr>
        <a:xfrm rot="5400000">
          <a:off x="-227378" y="4347148"/>
          <a:ext cx="1515857" cy="1061100"/>
        </a:xfrm>
        <a:prstGeom prst="chevron">
          <a:avLst/>
        </a:prstGeom>
        <a:gradFill rotWithShape="0">
          <a:gsLst>
            <a:gs pos="0">
              <a:srgbClr val="84ACB6">
                <a:hueOff val="0"/>
                <a:satOff val="0"/>
                <a:lumOff val="0"/>
                <a:alphaOff val="0"/>
                <a:shade val="15000"/>
                <a:satMod val="180000"/>
              </a:srgbClr>
            </a:gs>
            <a:gs pos="50000">
              <a:srgbClr val="84ACB6">
                <a:hueOff val="0"/>
                <a:satOff val="0"/>
                <a:lumOff val="0"/>
                <a:alphaOff val="0"/>
                <a:shade val="45000"/>
                <a:satMod val="170000"/>
              </a:srgbClr>
            </a:gs>
            <a:gs pos="70000">
              <a:srgbClr val="84ACB6">
                <a:hueOff val="0"/>
                <a:satOff val="0"/>
                <a:lumOff val="0"/>
                <a:alphaOff val="0"/>
                <a:tint val="99000"/>
                <a:shade val="65000"/>
                <a:satMod val="155000"/>
              </a:srgbClr>
            </a:gs>
            <a:gs pos="100000">
              <a:srgbClr val="84ACB6">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s-419" sz="1400" kern="1200" dirty="0">
            <a:solidFill>
              <a:sysClr val="window" lastClr="FFFFFF"/>
            </a:solidFill>
            <a:latin typeface="Lucida Sans Unicode"/>
            <a:ea typeface="+mn-ea"/>
            <a:cs typeface="+mn-cs"/>
          </a:endParaRPr>
        </a:p>
      </dsp:txBody>
      <dsp:txXfrm rot="-5400000">
        <a:off x="1" y="4650319"/>
        <a:ext cx="1061100" cy="454757"/>
      </dsp:txXfrm>
    </dsp:sp>
    <dsp:sp modelId="{3C446C3F-F861-4E1C-A176-9CFD882DCADD}">
      <dsp:nvSpPr>
        <dsp:cNvPr id="0" name=""/>
        <dsp:cNvSpPr/>
      </dsp:nvSpPr>
      <dsp:spPr>
        <a:xfrm rot="5400000">
          <a:off x="5364472" y="-183601"/>
          <a:ext cx="985307" cy="9592051"/>
        </a:xfrm>
        <a:prstGeom prst="round2SameRect">
          <a:avLst/>
        </a:prstGeom>
        <a:solidFill>
          <a:sysClr val="window" lastClr="FFFFFF">
            <a:alpha val="90000"/>
            <a:hueOff val="0"/>
            <a:satOff val="0"/>
            <a:lumOff val="0"/>
            <a:alphaOff val="0"/>
          </a:sysClr>
        </a:solidFill>
        <a:ln w="9525" cap="flat" cmpd="sng" algn="ctr">
          <a:solidFill>
            <a:srgbClr val="84ACB6">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es-PR" sz="2200" kern="1200" dirty="0">
              <a:solidFill>
                <a:sysClr val="windowText" lastClr="000000">
                  <a:hueOff val="0"/>
                  <a:satOff val="0"/>
                  <a:lumOff val="0"/>
                  <a:alphaOff val="0"/>
                </a:sysClr>
              </a:solidFill>
              <a:latin typeface="Montserrat" panose="020B0604020202020204" charset="0"/>
              <a:ea typeface="+mn-ea"/>
              <a:cs typeface="+mn-cs"/>
            </a:rPr>
            <a:t>proporcionar a los estudiantes de bajos ingresos y de minorías, un mayor acceso a maestros, directores y otros líderes escolares efectivos</a:t>
          </a:r>
          <a:endParaRPr lang="es-419" sz="2200" kern="1200" dirty="0">
            <a:solidFill>
              <a:sysClr val="windowText" lastClr="000000">
                <a:hueOff val="0"/>
                <a:satOff val="0"/>
                <a:lumOff val="0"/>
                <a:alphaOff val="0"/>
              </a:sysClr>
            </a:solidFill>
            <a:latin typeface="Montserrat" panose="020B0604020202020204" charset="0"/>
            <a:ea typeface="+mn-ea"/>
            <a:cs typeface="+mn-cs"/>
          </a:endParaRPr>
        </a:p>
      </dsp:txBody>
      <dsp:txXfrm rot="-5400000">
        <a:off x="1061101" y="4167869"/>
        <a:ext cx="9543952" cy="889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9FD72-29D5-4A4F-859C-B432B29ECCD6}">
      <dsp:nvSpPr>
        <dsp:cNvPr id="0" name=""/>
        <dsp:cNvSpPr/>
      </dsp:nvSpPr>
      <dsp:spPr>
        <a:xfrm>
          <a:off x="181974" y="396006"/>
          <a:ext cx="7508417" cy="503665"/>
        </a:xfrm>
        <a:prstGeom prst="rect">
          <a:avLst/>
        </a:prstGeom>
        <a:gradFill flip="none" rotWithShape="1">
          <a:gsLst>
            <a:gs pos="38000">
              <a:srgbClr val="00B0F0"/>
            </a:gs>
            <a:gs pos="75000">
              <a:srgbClr val="0B8D9A"/>
            </a:gs>
            <a:gs pos="18000">
              <a:srgbClr val="00CC99"/>
            </a:gs>
            <a:gs pos="100000">
              <a:schemeClr val="accent1">
                <a:lumMod val="50000"/>
              </a:schemeClr>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DF8596-5EB7-4A5C-B1E4-DEACCD44DA17}">
      <dsp:nvSpPr>
        <dsp:cNvPr id="0" name=""/>
        <dsp:cNvSpPr/>
      </dsp:nvSpPr>
      <dsp:spPr>
        <a:xfrm>
          <a:off x="195429" y="585162"/>
          <a:ext cx="314509" cy="314509"/>
        </a:xfrm>
        <a:prstGeom prst="rect">
          <a:avLst/>
        </a:prstGeom>
        <a:gradFill flip="none" rotWithShape="1">
          <a:gsLst>
            <a:gs pos="14000">
              <a:schemeClr val="accent2">
                <a:lumMod val="75000"/>
              </a:schemeClr>
            </a:gs>
            <a:gs pos="56000">
              <a:srgbClr val="00CC99"/>
            </a:gs>
            <a:gs pos="95000">
              <a:schemeClr val="accent1">
                <a:lumMod val="50000"/>
              </a:schemeClr>
            </a:gs>
          </a:gsLst>
          <a:lin ang="2700000" scaled="1"/>
          <a:tileRect/>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5CBF78-219B-4B41-98C3-EF3F160C4A24}">
      <dsp:nvSpPr>
        <dsp:cNvPr id="0" name=""/>
        <dsp:cNvSpPr/>
      </dsp:nvSpPr>
      <dsp:spPr>
        <a:xfrm>
          <a:off x="100012" y="0"/>
          <a:ext cx="9844087" cy="487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55" tIns="39370" rIns="59055" bIns="39370" numCol="1" spcCol="1270" anchor="ctr" anchorCtr="0">
          <a:noAutofit/>
        </a:bodyPr>
        <a:lstStyle/>
        <a:p>
          <a:pPr marL="0" lvl="0" indent="0" algn="l" defTabSz="1377950">
            <a:lnSpc>
              <a:spcPct val="90000"/>
            </a:lnSpc>
            <a:spcBef>
              <a:spcPct val="0"/>
            </a:spcBef>
            <a:spcAft>
              <a:spcPct val="35000"/>
            </a:spcAft>
            <a:buNone/>
          </a:pPr>
          <a:r>
            <a:rPr lang="es-PR" sz="3100" kern="1200" dirty="0"/>
            <a:t>Población a ser atendida (categorías):</a:t>
          </a:r>
          <a:endParaRPr lang="en-US" sz="3100" kern="1200" dirty="0"/>
        </a:p>
      </dsp:txBody>
      <dsp:txXfrm>
        <a:off x="100012" y="0"/>
        <a:ext cx="9844087" cy="487295"/>
      </dsp:txXfrm>
    </dsp:sp>
    <dsp:sp modelId="{7E20EEDD-4275-437C-A6D4-E88723425451}">
      <dsp:nvSpPr>
        <dsp:cNvPr id="0" name=""/>
        <dsp:cNvSpPr/>
      </dsp:nvSpPr>
      <dsp:spPr>
        <a:xfrm>
          <a:off x="661283" y="1303987"/>
          <a:ext cx="314501" cy="314501"/>
        </a:xfrm>
        <a:prstGeom prst="rect">
          <a:avLst/>
        </a:prstGeom>
        <a:solidFill>
          <a:schemeClr val="accent1">
            <a:lumMod val="5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8E78B736-AD97-4574-9DDF-CFFBBE331903}">
      <dsp:nvSpPr>
        <dsp:cNvPr id="0" name=""/>
        <dsp:cNvSpPr/>
      </dsp:nvSpPr>
      <dsp:spPr>
        <a:xfrm>
          <a:off x="983182" y="1108966"/>
          <a:ext cx="8932357" cy="733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s-PR" sz="2200" kern="1200" dirty="0">
              <a:latin typeface="Montserrat" panose="020B0604020202020204" charset="0"/>
            </a:rPr>
            <a:t>Maestros de las materias básicas (español, inglés, ciencias, estudios sociales, matemáticas)</a:t>
          </a:r>
          <a:endParaRPr lang="en-US" sz="2200" kern="1200" dirty="0">
            <a:latin typeface="Montserrat" panose="020B0604020202020204" charset="0"/>
          </a:endParaRPr>
        </a:p>
      </dsp:txBody>
      <dsp:txXfrm>
        <a:off x="983182" y="1108966"/>
        <a:ext cx="8932357" cy="733103"/>
      </dsp:txXfrm>
    </dsp:sp>
    <dsp:sp modelId="{FC3C7A62-AE5D-4959-934C-1D2E48F4518D}">
      <dsp:nvSpPr>
        <dsp:cNvPr id="0" name=""/>
        <dsp:cNvSpPr/>
      </dsp:nvSpPr>
      <dsp:spPr>
        <a:xfrm>
          <a:off x="628942" y="4937450"/>
          <a:ext cx="314501" cy="314501"/>
        </a:xfrm>
        <a:prstGeom prst="rect">
          <a:avLst/>
        </a:prstGeom>
        <a:solidFill>
          <a:srgbClr val="FF66FF"/>
        </a:solidFill>
        <a:ln w="25400" cap="flat" cmpd="sng" algn="ctr">
          <a:noFill/>
          <a:prstDash val="solid"/>
        </a:ln>
        <a:effectLst/>
      </dsp:spPr>
      <dsp:style>
        <a:lnRef idx="2">
          <a:scrgbClr r="0" g="0" b="0"/>
        </a:lnRef>
        <a:fillRef idx="1">
          <a:scrgbClr r="0" g="0" b="0"/>
        </a:fillRef>
        <a:effectRef idx="0">
          <a:scrgbClr r="0" g="0" b="0"/>
        </a:effectRef>
        <a:fontRef idx="minor"/>
      </dsp:style>
    </dsp:sp>
    <dsp:sp modelId="{1C51CE40-5088-4B86-9F35-69923E75760A}">
      <dsp:nvSpPr>
        <dsp:cNvPr id="0" name=""/>
        <dsp:cNvSpPr/>
      </dsp:nvSpPr>
      <dsp:spPr>
        <a:xfrm>
          <a:off x="1000143" y="1799212"/>
          <a:ext cx="8368381" cy="733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s-PR" sz="2200" kern="1200" dirty="0">
              <a:latin typeface="Montserrat" panose="020B0604020202020204" charset="0"/>
            </a:rPr>
            <a:t>Maestros de Educación Especial (materias  básicas)</a:t>
          </a:r>
          <a:endParaRPr lang="en-US" sz="2200" kern="1200" dirty="0">
            <a:latin typeface="Montserrat" panose="020B0604020202020204" charset="0"/>
          </a:endParaRPr>
        </a:p>
      </dsp:txBody>
      <dsp:txXfrm>
        <a:off x="1000143" y="1799212"/>
        <a:ext cx="8368381" cy="733103"/>
      </dsp:txXfrm>
    </dsp:sp>
    <dsp:sp modelId="{8FE745AE-228B-452A-9401-164BE7A0CDA9}">
      <dsp:nvSpPr>
        <dsp:cNvPr id="0" name=""/>
        <dsp:cNvSpPr/>
      </dsp:nvSpPr>
      <dsp:spPr>
        <a:xfrm>
          <a:off x="636414" y="1984380"/>
          <a:ext cx="314501" cy="314501"/>
        </a:xfrm>
        <a:prstGeom prst="rect">
          <a:avLst/>
        </a:prstGeom>
        <a:solidFill>
          <a:srgbClr val="0B8D9A"/>
        </a:solidFill>
        <a:ln w="25400" cap="flat" cmpd="sng" algn="ctr">
          <a:noFill/>
          <a:prstDash val="solid"/>
        </a:ln>
        <a:effectLst/>
      </dsp:spPr>
      <dsp:style>
        <a:lnRef idx="2">
          <a:scrgbClr r="0" g="0" b="0"/>
        </a:lnRef>
        <a:fillRef idx="1">
          <a:scrgbClr r="0" g="0" b="0"/>
        </a:fillRef>
        <a:effectRef idx="0">
          <a:scrgbClr r="0" g="0" b="0"/>
        </a:effectRef>
        <a:fontRef idx="minor"/>
      </dsp:style>
    </dsp:sp>
    <dsp:sp modelId="{37691576-3233-4AA3-A040-AE4AB976ED13}">
      <dsp:nvSpPr>
        <dsp:cNvPr id="0" name=""/>
        <dsp:cNvSpPr/>
      </dsp:nvSpPr>
      <dsp:spPr>
        <a:xfrm>
          <a:off x="993255" y="2475163"/>
          <a:ext cx="3981474" cy="733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kern="1200" dirty="0">
              <a:latin typeface="Montserrat" panose="020B0604020202020204" charset="0"/>
            </a:rPr>
            <a:t>Maestros de </a:t>
          </a:r>
          <a:r>
            <a:rPr lang="en-US" sz="2200" kern="1200" dirty="0" err="1">
              <a:latin typeface="Montserrat" panose="020B0604020202020204" charset="0"/>
            </a:rPr>
            <a:t>Bellas</a:t>
          </a:r>
          <a:r>
            <a:rPr lang="en-US" sz="2200" kern="1200" dirty="0">
              <a:latin typeface="Montserrat" panose="020B0604020202020204" charset="0"/>
            </a:rPr>
            <a:t> </a:t>
          </a:r>
          <a:r>
            <a:rPr lang="en-US" sz="2200" kern="1200" dirty="0" err="1">
              <a:latin typeface="Montserrat" panose="020B0604020202020204" charset="0"/>
            </a:rPr>
            <a:t>Artes</a:t>
          </a:r>
          <a:r>
            <a:rPr lang="en-US" sz="2200" kern="1200" dirty="0">
              <a:latin typeface="Montserrat" panose="020B0604020202020204" charset="0"/>
            </a:rPr>
            <a:t> </a:t>
          </a:r>
        </a:p>
      </dsp:txBody>
      <dsp:txXfrm>
        <a:off x="993255" y="2475163"/>
        <a:ext cx="3981474" cy="733103"/>
      </dsp:txXfrm>
    </dsp:sp>
    <dsp:sp modelId="{B3A1E732-B726-41CE-9755-E31359B53FAE}">
      <dsp:nvSpPr>
        <dsp:cNvPr id="0" name=""/>
        <dsp:cNvSpPr/>
      </dsp:nvSpPr>
      <dsp:spPr>
        <a:xfrm>
          <a:off x="628650" y="2646051"/>
          <a:ext cx="314501" cy="314501"/>
        </a:xfrm>
        <a:prstGeom prst="rect">
          <a:avLst/>
        </a:prstGeom>
        <a:solidFill>
          <a:srgbClr val="00CC99"/>
        </a:solidFill>
        <a:ln w="25400" cap="flat" cmpd="sng" algn="ctr">
          <a:noFill/>
          <a:prstDash val="solid"/>
        </a:ln>
        <a:effectLst/>
      </dsp:spPr>
      <dsp:style>
        <a:lnRef idx="2">
          <a:scrgbClr r="0" g="0" b="0"/>
        </a:lnRef>
        <a:fillRef idx="1">
          <a:scrgbClr r="0" g="0" b="0"/>
        </a:fillRef>
        <a:effectRef idx="0">
          <a:scrgbClr r="0" g="0" b="0"/>
        </a:effectRef>
        <a:fontRef idx="minor"/>
      </dsp:style>
    </dsp:sp>
    <dsp:sp modelId="{F3F2E0B1-CDCA-4560-8879-D2EBE7963A27}">
      <dsp:nvSpPr>
        <dsp:cNvPr id="0" name=""/>
        <dsp:cNvSpPr/>
      </dsp:nvSpPr>
      <dsp:spPr>
        <a:xfrm>
          <a:off x="977688" y="3208259"/>
          <a:ext cx="8523499" cy="733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s-PR" sz="2200" kern="1200" dirty="0">
              <a:latin typeface="Montserrat" panose="020B0604020202020204" charset="0"/>
            </a:rPr>
            <a:t>Ayudantes de maestros en las materias básicas</a:t>
          </a:r>
          <a:endParaRPr lang="en-US" sz="2200" kern="1200" dirty="0">
            <a:latin typeface="Montserrat" panose="020B0604020202020204" charset="0"/>
          </a:endParaRPr>
        </a:p>
      </dsp:txBody>
      <dsp:txXfrm>
        <a:off x="977688" y="3208259"/>
        <a:ext cx="8523499" cy="733103"/>
      </dsp:txXfrm>
    </dsp:sp>
    <dsp:sp modelId="{0E25FDAD-82E2-4962-8461-6451A4A8612E}">
      <dsp:nvSpPr>
        <dsp:cNvPr id="0" name=""/>
        <dsp:cNvSpPr/>
      </dsp:nvSpPr>
      <dsp:spPr>
        <a:xfrm>
          <a:off x="636411" y="3407727"/>
          <a:ext cx="314501" cy="314501"/>
        </a:xfrm>
        <a:prstGeom prst="rect">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dsp:style>
    </dsp:sp>
    <dsp:sp modelId="{FD4D9E9B-181C-42A5-BA22-2CA25160536B}">
      <dsp:nvSpPr>
        <dsp:cNvPr id="0" name=""/>
        <dsp:cNvSpPr/>
      </dsp:nvSpPr>
      <dsp:spPr>
        <a:xfrm>
          <a:off x="964668" y="3984234"/>
          <a:ext cx="3981474" cy="733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kern="1200" dirty="0" err="1">
              <a:latin typeface="Montserrat" panose="020B0604020202020204" charset="0"/>
            </a:rPr>
            <a:t>Directores</a:t>
          </a:r>
          <a:r>
            <a:rPr lang="en-US" sz="2200" kern="1200" dirty="0">
              <a:latin typeface="Montserrat" panose="020B0604020202020204" charset="0"/>
            </a:rPr>
            <a:t> </a:t>
          </a:r>
          <a:r>
            <a:rPr lang="en-US" sz="2200" kern="1200" dirty="0" err="1">
              <a:latin typeface="Montserrat" panose="020B0604020202020204" charset="0"/>
            </a:rPr>
            <a:t>académicos</a:t>
          </a:r>
          <a:endParaRPr lang="en-US" sz="2200" kern="1200" dirty="0">
            <a:latin typeface="Montserrat" panose="020B0604020202020204" charset="0"/>
          </a:endParaRPr>
        </a:p>
      </dsp:txBody>
      <dsp:txXfrm>
        <a:off x="964668" y="3984234"/>
        <a:ext cx="3981474" cy="733103"/>
      </dsp:txXfrm>
    </dsp:sp>
    <dsp:sp modelId="{4641144A-477A-4B0C-AD09-D1DCC5247570}">
      <dsp:nvSpPr>
        <dsp:cNvPr id="0" name=""/>
        <dsp:cNvSpPr/>
      </dsp:nvSpPr>
      <dsp:spPr>
        <a:xfrm>
          <a:off x="639451" y="4169403"/>
          <a:ext cx="314501" cy="314501"/>
        </a:xfrm>
        <a:prstGeom prst="rec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dsp:style>
    </dsp:sp>
    <dsp:sp modelId="{887BB685-DADD-4AA4-8A4A-BC075028A29F}">
      <dsp:nvSpPr>
        <dsp:cNvPr id="0" name=""/>
        <dsp:cNvSpPr/>
      </dsp:nvSpPr>
      <dsp:spPr>
        <a:xfrm>
          <a:off x="925969" y="4760202"/>
          <a:ext cx="7375083" cy="733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pt-BR" sz="2200" kern="1200" dirty="0">
              <a:latin typeface="Montserrat" panose="020B0604020202020204" charset="0"/>
            </a:rPr>
            <a:t>Supervisores o Coordinadores de materias básicas</a:t>
          </a:r>
          <a:endParaRPr lang="en-US" sz="2200" kern="1200" dirty="0">
            <a:latin typeface="Montserrat" panose="020B0604020202020204" charset="0"/>
          </a:endParaRPr>
        </a:p>
      </dsp:txBody>
      <dsp:txXfrm>
        <a:off x="925969" y="4760202"/>
        <a:ext cx="7375083" cy="733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A5668-241E-48B5-A4F5-34BE750DB6EA}">
      <dsp:nvSpPr>
        <dsp:cNvPr id="0" name=""/>
        <dsp:cNvSpPr/>
      </dsp:nvSpPr>
      <dsp:spPr>
        <a:xfrm>
          <a:off x="0" y="0"/>
          <a:ext cx="11266622" cy="4642700"/>
        </a:xfrm>
        <a:prstGeom prst="rect">
          <a:avLst/>
        </a:prstGeom>
        <a:gradFill rotWithShape="0">
          <a:gsLst>
            <a:gs pos="0">
              <a:srgbClr val="79D0D9">
                <a:alpha val="89804"/>
              </a:srgbClr>
            </a:gs>
            <a:gs pos="100000">
              <a:schemeClr val="bg1"/>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t" anchorCtr="0">
          <a:noAutofit/>
        </a:bodyPr>
        <a:lstStyle/>
        <a:p>
          <a:pPr marL="0" lvl="0" indent="0" algn="just" defTabSz="1289050">
            <a:lnSpc>
              <a:spcPct val="90000"/>
            </a:lnSpc>
            <a:spcBef>
              <a:spcPct val="0"/>
            </a:spcBef>
            <a:spcAft>
              <a:spcPct val="35000"/>
            </a:spcAft>
            <a:buNone/>
          </a:pPr>
          <a:r>
            <a:rPr lang="es-PR" sz="2900" kern="1200" dirty="0">
              <a:solidFill>
                <a:schemeClr val="tx1"/>
              </a:solidFill>
              <a:latin typeface="Montserrat" panose="020B0604020202020204" charset="0"/>
              <a:ea typeface="+mn-ea"/>
              <a:cs typeface="+mn-cs"/>
            </a:rPr>
            <a:t>Es la capacitación que se proveerá a los participantes con el fin de mejorar y aumentar los conocimientos en las materias que enseñan y que les permita proveer a los estudiantes oportunidades de:</a:t>
          </a:r>
          <a:endParaRPr lang="es-419" sz="2900" kern="1200" dirty="0">
            <a:solidFill>
              <a:schemeClr val="tx1"/>
            </a:solidFill>
            <a:latin typeface="Montserrat" panose="020B0604020202020204" charset="0"/>
            <a:ea typeface="+mn-ea"/>
            <a:cs typeface="+mn-cs"/>
          </a:endParaRPr>
        </a:p>
        <a:p>
          <a:pPr marL="231775" lvl="1" indent="0" algn="just" defTabSz="2743200">
            <a:lnSpc>
              <a:spcPct val="90000"/>
            </a:lnSpc>
            <a:spcBef>
              <a:spcPct val="0"/>
            </a:spcBef>
            <a:spcAft>
              <a:spcPct val="15000"/>
            </a:spcAft>
            <a:buChar char="•"/>
          </a:pPr>
          <a:r>
            <a:rPr lang="es-419" sz="2900" kern="1200" dirty="0">
              <a:solidFill>
                <a:schemeClr val="tx1"/>
              </a:solidFill>
              <a:latin typeface="Montserrat" panose="020B0604020202020204" charset="0"/>
              <a:ea typeface="+mn-ea"/>
              <a:cs typeface="+mn-cs"/>
            </a:rPr>
            <a:t>aumentar su aprovechamiento académico;</a:t>
          </a:r>
        </a:p>
        <a:p>
          <a:pPr marL="347663" lvl="1" indent="-115888" algn="just" defTabSz="622300">
            <a:lnSpc>
              <a:spcPct val="90000"/>
            </a:lnSpc>
            <a:spcBef>
              <a:spcPct val="0"/>
            </a:spcBef>
            <a:spcAft>
              <a:spcPct val="15000"/>
            </a:spcAft>
            <a:buChar char="•"/>
          </a:pPr>
          <a:r>
            <a:rPr lang="es-PR" sz="2900" kern="1200" dirty="0">
              <a:solidFill>
                <a:schemeClr val="tx1"/>
              </a:solidFill>
              <a:latin typeface="Montserrat" panose="020B0604020202020204" charset="0"/>
              <a:ea typeface="+mn-ea"/>
              <a:cs typeface="+mn-cs"/>
            </a:rPr>
            <a:t>alcanzar los estándares académicos y de contenido establecidos por la institución para la cual labora</a:t>
          </a:r>
          <a:endParaRPr lang="es-419" sz="2900" kern="1200" dirty="0">
            <a:solidFill>
              <a:schemeClr val="tx1"/>
            </a:solidFill>
            <a:latin typeface="Montserrat" panose="020B0604020202020204" charset="0"/>
            <a:ea typeface="+mn-ea"/>
            <a:cs typeface="+mn-cs"/>
          </a:endParaRPr>
        </a:p>
        <a:p>
          <a:pPr marL="347663" lvl="1" indent="-115888" algn="just" defTabSz="622300">
            <a:lnSpc>
              <a:spcPct val="90000"/>
            </a:lnSpc>
            <a:spcBef>
              <a:spcPct val="0"/>
            </a:spcBef>
            <a:spcAft>
              <a:spcPct val="15000"/>
            </a:spcAft>
            <a:buChar char="•"/>
          </a:pPr>
          <a:r>
            <a:rPr lang="es-PR" sz="2900" kern="1200" dirty="0">
              <a:solidFill>
                <a:schemeClr val="tx1"/>
              </a:solidFill>
              <a:latin typeface="Montserrat" panose="020B0604020202020204" charset="0"/>
              <a:ea typeface="+mn-ea"/>
              <a:cs typeface="+mn-cs"/>
            </a:rPr>
            <a:t>Debe ser de alta calidad, sostenido y enfocado en la sala de clases para que tenga un impacto perdurable en el estudiante, y en el desempeño de los maestros. </a:t>
          </a:r>
          <a:endParaRPr lang="es-419" sz="2900" kern="1200" dirty="0">
            <a:solidFill>
              <a:schemeClr val="tx1"/>
            </a:solidFill>
            <a:latin typeface="Montserrat" panose="020B0604020202020204" charset="0"/>
            <a:ea typeface="+mn-ea"/>
            <a:cs typeface="+mn-cs"/>
          </a:endParaRPr>
        </a:p>
        <a:p>
          <a:pPr marL="285750" lvl="1" indent="-285750" algn="l" defTabSz="1244600">
            <a:lnSpc>
              <a:spcPct val="90000"/>
            </a:lnSpc>
            <a:spcBef>
              <a:spcPct val="0"/>
            </a:spcBef>
            <a:spcAft>
              <a:spcPct val="15000"/>
            </a:spcAft>
            <a:buChar char="•"/>
          </a:pPr>
          <a:endParaRPr lang="en-US" sz="2800" kern="1200" dirty="0">
            <a:solidFill>
              <a:sysClr val="window" lastClr="FFFFFF"/>
            </a:solidFill>
            <a:latin typeface="Montserrat" panose="020B0604020202020204" charset="0"/>
            <a:ea typeface="+mn-ea"/>
            <a:cs typeface="+mn-cs"/>
          </a:endParaRPr>
        </a:p>
      </dsp:txBody>
      <dsp:txXfrm>
        <a:off x="0" y="0"/>
        <a:ext cx="11266622" cy="46427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828E0-0A0C-43BF-B1D2-DDAF47DFA76C}">
      <dsp:nvSpPr>
        <dsp:cNvPr id="0" name=""/>
        <dsp:cNvSpPr/>
      </dsp:nvSpPr>
      <dsp:spPr>
        <a:xfrm>
          <a:off x="509448" y="377680"/>
          <a:ext cx="10230741" cy="126699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55985" tIns="99060" rIns="99060" bIns="99060" numCol="1" spcCol="1270" anchor="ctr" anchorCtr="0">
          <a:noAutofit/>
        </a:bodyPr>
        <a:lstStyle/>
        <a:p>
          <a:pPr marL="0" lvl="0" indent="0" algn="l" defTabSz="1155700">
            <a:lnSpc>
              <a:spcPct val="90000"/>
            </a:lnSpc>
            <a:spcBef>
              <a:spcPct val="0"/>
            </a:spcBef>
            <a:spcAft>
              <a:spcPct val="35000"/>
            </a:spcAft>
            <a:buNone/>
          </a:pPr>
          <a:r>
            <a:rPr lang="es-PR" sz="2600" kern="1200" dirty="0">
              <a:latin typeface="Montserrat" panose="020B0604020202020204" charset="0"/>
            </a:rPr>
            <a:t>Ofrecer apoyo al docente con temas asociados a su rol educativo para ejecutarlo en su clase</a:t>
          </a:r>
          <a:endParaRPr lang="es-419" sz="2600" kern="1200" dirty="0">
            <a:latin typeface="Montserrat" panose="020B0604020202020204" charset="0"/>
          </a:endParaRPr>
        </a:p>
      </dsp:txBody>
      <dsp:txXfrm>
        <a:off x="509448" y="377680"/>
        <a:ext cx="10230741" cy="1266998"/>
      </dsp:txXfrm>
    </dsp:sp>
    <dsp:sp modelId="{1C47D4D8-CF45-4FBA-82AA-68DEABE4DF81}">
      <dsp:nvSpPr>
        <dsp:cNvPr id="0" name=""/>
        <dsp:cNvSpPr/>
      </dsp:nvSpPr>
      <dsp:spPr>
        <a:xfrm>
          <a:off x="68276" y="22793"/>
          <a:ext cx="1194669" cy="1389251"/>
        </a:xfrm>
        <a:prstGeom prst="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9F10E4B-A77A-464C-8507-87EC7343E76B}">
      <dsp:nvSpPr>
        <dsp:cNvPr id="0" name=""/>
        <dsp:cNvSpPr/>
      </dsp:nvSpPr>
      <dsp:spPr>
        <a:xfrm>
          <a:off x="570751" y="2097366"/>
          <a:ext cx="10126266" cy="128281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55985" tIns="99060" rIns="99060" bIns="99060" numCol="1" spcCol="1270" anchor="ctr" anchorCtr="0">
          <a:noAutofit/>
        </a:bodyPr>
        <a:lstStyle/>
        <a:p>
          <a:pPr marL="0" lvl="0" indent="0" algn="just" defTabSz="1155700">
            <a:lnSpc>
              <a:spcPct val="90000"/>
            </a:lnSpc>
            <a:spcBef>
              <a:spcPct val="0"/>
            </a:spcBef>
            <a:spcAft>
              <a:spcPct val="35000"/>
            </a:spcAft>
            <a:buNone/>
          </a:pPr>
          <a:r>
            <a:rPr lang="es-PR" sz="2600" kern="1200" dirty="0">
              <a:latin typeface="Montserrat" panose="020B0604020202020204" charset="0"/>
            </a:rPr>
            <a:t>Los participantes deben ser de la materia a la que se dirigen estas actividades (cuando aplique)</a:t>
          </a:r>
          <a:endParaRPr lang="es-419" sz="2600" kern="1200" dirty="0">
            <a:latin typeface="Montserrat" panose="020B0604020202020204" charset="0"/>
          </a:endParaRPr>
        </a:p>
      </dsp:txBody>
      <dsp:txXfrm>
        <a:off x="570751" y="2097366"/>
        <a:ext cx="10126266" cy="1282819"/>
      </dsp:txXfrm>
    </dsp:sp>
    <dsp:sp modelId="{F539C299-ECDA-4113-BF2C-6166DCA0AD37}">
      <dsp:nvSpPr>
        <dsp:cNvPr id="0" name=""/>
        <dsp:cNvSpPr/>
      </dsp:nvSpPr>
      <dsp:spPr>
        <a:xfrm>
          <a:off x="97020" y="1844420"/>
          <a:ext cx="1065788" cy="1325886"/>
        </a:xfrm>
        <a:prstGeom prst="rect">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4F9FEFD-6DA8-4041-ABDD-F76927BA22CF}">
      <dsp:nvSpPr>
        <dsp:cNvPr id="0" name=""/>
        <dsp:cNvSpPr/>
      </dsp:nvSpPr>
      <dsp:spPr>
        <a:xfrm>
          <a:off x="570751" y="3696597"/>
          <a:ext cx="10126266" cy="13805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55985" tIns="99060" rIns="99060" bIns="99060" numCol="1" spcCol="1270" anchor="ctr" anchorCtr="0">
          <a:noAutofit/>
        </a:bodyPr>
        <a:lstStyle/>
        <a:p>
          <a:pPr marL="0" lvl="0" indent="0" algn="just" defTabSz="1155700">
            <a:lnSpc>
              <a:spcPct val="90000"/>
            </a:lnSpc>
            <a:spcBef>
              <a:spcPct val="0"/>
            </a:spcBef>
            <a:spcAft>
              <a:spcPct val="35000"/>
            </a:spcAft>
            <a:buNone/>
          </a:pPr>
          <a:r>
            <a:rPr lang="es-PR" sz="2600" kern="1200" dirty="0">
              <a:latin typeface="Montserrat" panose="020B0604020202020204" charset="0"/>
            </a:rPr>
            <a:t>Los viajes son con la finalidad de ofrecer una capacitación a los participantes, por lo cual se debe tener un compromiso con el proceso (no es para confraternizar e intercambiar ideas)</a:t>
          </a:r>
          <a:endParaRPr lang="es-419" sz="2600" kern="1200" dirty="0">
            <a:latin typeface="Montserrat" panose="020B0604020202020204" charset="0"/>
          </a:endParaRPr>
        </a:p>
      </dsp:txBody>
      <dsp:txXfrm>
        <a:off x="570751" y="3696597"/>
        <a:ext cx="10126266" cy="1380526"/>
      </dsp:txXfrm>
    </dsp:sp>
    <dsp:sp modelId="{9C6B6DF9-FE96-45A0-98B9-5FF2C549D14A}">
      <dsp:nvSpPr>
        <dsp:cNvPr id="0" name=""/>
        <dsp:cNvSpPr/>
      </dsp:nvSpPr>
      <dsp:spPr>
        <a:xfrm>
          <a:off x="56604" y="3584859"/>
          <a:ext cx="1079025" cy="1270405"/>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5284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863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7" name="Google Shape;10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5690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2870538"/>
            <a:ext cx="9144000" cy="2387700"/>
          </a:xfrm>
          <a:prstGeom prst="rect">
            <a:avLst/>
          </a:prstGeom>
          <a:noFill/>
          <a:ln>
            <a:noFill/>
          </a:ln>
        </p:spPr>
        <p:txBody>
          <a:bodyPr spcFirstLastPara="1" wrap="square" lIns="91425" tIns="45700" rIns="91425" bIns="45700" anchor="b" anchorCtr="0">
            <a:normAutofit/>
          </a:bodyPr>
          <a:lstStyle>
            <a:lvl1pPr lvl="0">
              <a:lnSpc>
                <a:spcPct val="90000"/>
              </a:lnSpc>
              <a:spcBef>
                <a:spcPts val="0"/>
              </a:spcBef>
              <a:spcAft>
                <a:spcPts val="0"/>
              </a:spcAft>
              <a:buClr>
                <a:schemeClr val="lt1"/>
              </a:buClr>
              <a:buSzPts val="5400"/>
              <a:buFont typeface="Montserrat"/>
              <a:buNone/>
              <a:defRPr sz="5400">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Google Shape;13;p2"/>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 name="Google Shape;14;p2"/>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2"/>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US" smtClean="0"/>
              <a:pPr/>
              <a:t>‹#›</a:t>
            </a:fld>
            <a:endParaRPr lang="es-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US" smtClean="0"/>
              <a:pPr/>
              <a:t>‹#›</a:t>
            </a:fld>
            <a:endParaRPr lang="es-US" dirty="0"/>
          </a:p>
        </p:txBody>
      </p:sp>
      <p:sp>
        <p:nvSpPr>
          <p:cNvPr id="29" name="Google Shape;29;p5"/>
          <p:cNvSpPr txBox="1">
            <a:spLocks noGrp="1"/>
          </p:cNvSpPr>
          <p:nvPr>
            <p:ph type="ctrTitle"/>
          </p:nvPr>
        </p:nvSpPr>
        <p:spPr>
          <a:xfrm>
            <a:off x="4897903" y="1371400"/>
            <a:ext cx="6644100" cy="31497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SzPts val="5400"/>
              <a:buFont typeface="Montserrat"/>
              <a:buNone/>
              <a:defRPr sz="5400">
                <a:latin typeface="Montserrat"/>
                <a:ea typeface="Montserrat"/>
                <a:cs typeface="Montserrat"/>
                <a:sym typeface="Montserrat"/>
              </a:defRPr>
            </a:lvl1pPr>
            <a:lvl2pPr lvl="1"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2pPr>
            <a:lvl3pPr lvl="2"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3pPr>
            <a:lvl4pPr lvl="3"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4pPr>
            <a:lvl5pPr lvl="4"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5pPr>
            <a:lvl6pPr lvl="5"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6pPr>
            <a:lvl7pPr lvl="6"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7pPr>
            <a:lvl8pPr lvl="7"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8pPr>
            <a:lvl9pPr lvl="8"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0"/>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10"/>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10"/>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US" smtClean="0"/>
              <a:pPr/>
              <a:t>‹#›</a:t>
            </a:fld>
            <a:endParaRPr lang="es-US" dirty="0"/>
          </a:p>
        </p:txBody>
      </p:sp>
      <p:sp>
        <p:nvSpPr>
          <p:cNvPr id="68" name="Google Shape;68;p10"/>
          <p:cNvSpPr txBox="1">
            <a:spLocks noGrp="1"/>
          </p:cNvSpPr>
          <p:nvPr>
            <p:ph type="title"/>
          </p:nvPr>
        </p:nvSpPr>
        <p:spPr>
          <a:xfrm>
            <a:off x="346625" y="365125"/>
            <a:ext cx="114234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1200"/>
              <a:buFont typeface="Montserrat"/>
              <a:buNone/>
              <a:defRPr sz="38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 name="Google Shape;69;p10"/>
          <p:cNvSpPr txBox="1">
            <a:spLocks noGrp="1"/>
          </p:cNvSpPr>
          <p:nvPr>
            <p:ph type="subTitle" idx="1"/>
          </p:nvPr>
        </p:nvSpPr>
        <p:spPr>
          <a:xfrm>
            <a:off x="1443875" y="4070325"/>
            <a:ext cx="2260500" cy="570600"/>
          </a:xfrm>
          <a:prstGeom prst="rect">
            <a:avLst/>
          </a:prstGeom>
        </p:spPr>
        <p:txBody>
          <a:bodyPr spcFirstLastPara="1" wrap="square" lIns="91425" tIns="45700" rIns="91425" bIns="45700" anchor="t" anchorCtr="0">
            <a:normAutofit/>
          </a:bodyPr>
          <a:lstStyle>
            <a:lvl1pPr lvl="0" algn="ctr" rtl="0">
              <a:spcBef>
                <a:spcPts val="1000"/>
              </a:spcBef>
              <a:spcAft>
                <a:spcPts val="0"/>
              </a:spcAft>
              <a:buSzPts val="1600"/>
              <a:buFont typeface="Montserrat"/>
              <a:buNone/>
              <a:defRPr sz="1600" b="1">
                <a:latin typeface="Montserrat"/>
                <a:ea typeface="Montserrat"/>
                <a:cs typeface="Montserrat"/>
                <a:sym typeface="Montserrat"/>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a:p>
        </p:txBody>
      </p:sp>
      <p:sp>
        <p:nvSpPr>
          <p:cNvPr id="70" name="Google Shape;70;p10"/>
          <p:cNvSpPr txBox="1">
            <a:spLocks noGrp="1"/>
          </p:cNvSpPr>
          <p:nvPr>
            <p:ph type="body" idx="2"/>
          </p:nvPr>
        </p:nvSpPr>
        <p:spPr>
          <a:xfrm>
            <a:off x="1466375" y="4702488"/>
            <a:ext cx="2238000" cy="974400"/>
          </a:xfrm>
          <a:prstGeom prst="rect">
            <a:avLst/>
          </a:prstGeom>
        </p:spPr>
        <p:txBody>
          <a:bodyPr spcFirstLastPara="1" wrap="square" lIns="91425" tIns="45700" rIns="91425" bIns="45700" anchor="t" anchorCtr="0">
            <a:normAutofit/>
          </a:bodyPr>
          <a:lstStyle>
            <a:lvl1pPr marL="457178" lvl="0" indent="-292086" algn="ctr" rtl="0">
              <a:lnSpc>
                <a:spcPct val="100000"/>
              </a:lnSpc>
              <a:spcBef>
                <a:spcPts val="10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1pPr>
            <a:lvl2pPr marL="914354" lvl="1"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2pPr>
            <a:lvl3pPr marL="1371532" lvl="2"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3pPr>
            <a:lvl4pPr marL="1828709" lvl="3"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4pPr>
            <a:lvl5pPr marL="2285886" lvl="4"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5pPr>
            <a:lvl6pPr marL="2743062" lvl="5"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6pPr>
            <a:lvl7pPr marL="3200240" lvl="6"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7pPr>
            <a:lvl8pPr marL="3657418" lvl="7"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8pPr>
            <a:lvl9pPr marL="4114594" lvl="8"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9pPr>
          </a:lstStyle>
          <a:p>
            <a:endParaRPr/>
          </a:p>
        </p:txBody>
      </p:sp>
      <p:sp>
        <p:nvSpPr>
          <p:cNvPr id="71" name="Google Shape;71;p10"/>
          <p:cNvSpPr>
            <a:spLocks noGrp="1"/>
          </p:cNvSpPr>
          <p:nvPr>
            <p:ph type="pic" idx="3"/>
          </p:nvPr>
        </p:nvSpPr>
        <p:spPr>
          <a:xfrm>
            <a:off x="1685027" y="1953725"/>
            <a:ext cx="1853700" cy="1853700"/>
          </a:xfrm>
          <a:prstGeom prst="ellipse">
            <a:avLst/>
          </a:prstGeom>
          <a:noFill/>
          <a:ln>
            <a:noFill/>
          </a:ln>
        </p:spPr>
      </p:sp>
      <p:sp>
        <p:nvSpPr>
          <p:cNvPr id="72" name="Google Shape;72;p10"/>
          <p:cNvSpPr txBox="1">
            <a:spLocks noGrp="1"/>
          </p:cNvSpPr>
          <p:nvPr>
            <p:ph type="subTitle" idx="4"/>
          </p:nvPr>
        </p:nvSpPr>
        <p:spPr>
          <a:xfrm>
            <a:off x="4708803" y="4070325"/>
            <a:ext cx="2260500" cy="570600"/>
          </a:xfrm>
          <a:prstGeom prst="rect">
            <a:avLst/>
          </a:prstGeom>
        </p:spPr>
        <p:txBody>
          <a:bodyPr spcFirstLastPara="1" wrap="square" lIns="91425" tIns="45700" rIns="91425" bIns="45700" anchor="t" anchorCtr="0">
            <a:normAutofit/>
          </a:bodyPr>
          <a:lstStyle>
            <a:lvl1pPr lvl="0" algn="ctr" rtl="0">
              <a:spcBef>
                <a:spcPts val="1000"/>
              </a:spcBef>
              <a:spcAft>
                <a:spcPts val="0"/>
              </a:spcAft>
              <a:buSzPts val="1600"/>
              <a:buFont typeface="Montserrat"/>
              <a:buNone/>
              <a:defRPr sz="1600" b="1">
                <a:latin typeface="Montserrat"/>
                <a:ea typeface="Montserrat"/>
                <a:cs typeface="Montserrat"/>
                <a:sym typeface="Montserrat"/>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a:p>
        </p:txBody>
      </p:sp>
      <p:sp>
        <p:nvSpPr>
          <p:cNvPr id="73" name="Google Shape;73;p10"/>
          <p:cNvSpPr txBox="1">
            <a:spLocks noGrp="1"/>
          </p:cNvSpPr>
          <p:nvPr>
            <p:ph type="body" idx="5"/>
          </p:nvPr>
        </p:nvSpPr>
        <p:spPr>
          <a:xfrm>
            <a:off x="4731303" y="4702488"/>
            <a:ext cx="2238000" cy="974400"/>
          </a:xfrm>
          <a:prstGeom prst="rect">
            <a:avLst/>
          </a:prstGeom>
        </p:spPr>
        <p:txBody>
          <a:bodyPr spcFirstLastPara="1" wrap="square" lIns="91425" tIns="45700" rIns="91425" bIns="45700" anchor="t" anchorCtr="0">
            <a:normAutofit/>
          </a:bodyPr>
          <a:lstStyle>
            <a:lvl1pPr marL="457178" lvl="0" indent="-292086" algn="ctr" rtl="0">
              <a:lnSpc>
                <a:spcPct val="100000"/>
              </a:lnSpc>
              <a:spcBef>
                <a:spcPts val="10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1pPr>
            <a:lvl2pPr marL="914354" lvl="1"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2pPr>
            <a:lvl3pPr marL="1371532" lvl="2"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3pPr>
            <a:lvl4pPr marL="1828709" lvl="3"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4pPr>
            <a:lvl5pPr marL="2285886" lvl="4"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5pPr>
            <a:lvl6pPr marL="2743062" lvl="5"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6pPr>
            <a:lvl7pPr marL="3200240" lvl="6"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7pPr>
            <a:lvl8pPr marL="3657418" lvl="7"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8pPr>
            <a:lvl9pPr marL="4114594" lvl="8"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9pPr>
          </a:lstStyle>
          <a:p>
            <a:endParaRPr/>
          </a:p>
        </p:txBody>
      </p:sp>
      <p:sp>
        <p:nvSpPr>
          <p:cNvPr id="74" name="Google Shape;74;p10"/>
          <p:cNvSpPr>
            <a:spLocks noGrp="1"/>
          </p:cNvSpPr>
          <p:nvPr>
            <p:ph type="pic" idx="6"/>
          </p:nvPr>
        </p:nvSpPr>
        <p:spPr>
          <a:xfrm>
            <a:off x="4949955" y="1953725"/>
            <a:ext cx="1853700" cy="1853700"/>
          </a:xfrm>
          <a:prstGeom prst="ellipse">
            <a:avLst/>
          </a:prstGeom>
          <a:noFill/>
          <a:ln>
            <a:noFill/>
          </a:ln>
        </p:spPr>
      </p:sp>
      <p:sp>
        <p:nvSpPr>
          <p:cNvPr id="75" name="Google Shape;75;p10"/>
          <p:cNvSpPr txBox="1">
            <a:spLocks noGrp="1"/>
          </p:cNvSpPr>
          <p:nvPr>
            <p:ph type="subTitle" idx="7"/>
          </p:nvPr>
        </p:nvSpPr>
        <p:spPr>
          <a:xfrm>
            <a:off x="8047907" y="4070325"/>
            <a:ext cx="2260500" cy="570600"/>
          </a:xfrm>
          <a:prstGeom prst="rect">
            <a:avLst/>
          </a:prstGeom>
        </p:spPr>
        <p:txBody>
          <a:bodyPr spcFirstLastPara="1" wrap="square" lIns="91425" tIns="45700" rIns="91425" bIns="45700" anchor="t" anchorCtr="0">
            <a:normAutofit/>
          </a:bodyPr>
          <a:lstStyle>
            <a:lvl1pPr lvl="0" algn="ctr" rtl="0">
              <a:spcBef>
                <a:spcPts val="1000"/>
              </a:spcBef>
              <a:spcAft>
                <a:spcPts val="0"/>
              </a:spcAft>
              <a:buSzPts val="1600"/>
              <a:buFont typeface="Montserrat"/>
              <a:buNone/>
              <a:defRPr sz="1600" b="1">
                <a:latin typeface="Montserrat"/>
                <a:ea typeface="Montserrat"/>
                <a:cs typeface="Montserrat"/>
                <a:sym typeface="Montserrat"/>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a:p>
        </p:txBody>
      </p:sp>
      <p:sp>
        <p:nvSpPr>
          <p:cNvPr id="76" name="Google Shape;76;p10"/>
          <p:cNvSpPr txBox="1">
            <a:spLocks noGrp="1"/>
          </p:cNvSpPr>
          <p:nvPr>
            <p:ph type="body" idx="8"/>
          </p:nvPr>
        </p:nvSpPr>
        <p:spPr>
          <a:xfrm>
            <a:off x="8070407" y="4702488"/>
            <a:ext cx="2238000" cy="974400"/>
          </a:xfrm>
          <a:prstGeom prst="rect">
            <a:avLst/>
          </a:prstGeom>
        </p:spPr>
        <p:txBody>
          <a:bodyPr spcFirstLastPara="1" wrap="square" lIns="91425" tIns="45700" rIns="91425" bIns="45700" anchor="t" anchorCtr="0">
            <a:normAutofit/>
          </a:bodyPr>
          <a:lstStyle>
            <a:lvl1pPr marL="457178" lvl="0" indent="-292086" algn="ctr" rtl="0">
              <a:lnSpc>
                <a:spcPct val="100000"/>
              </a:lnSpc>
              <a:spcBef>
                <a:spcPts val="10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1pPr>
            <a:lvl2pPr marL="914354" lvl="1"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2pPr>
            <a:lvl3pPr marL="1371532" lvl="2"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3pPr>
            <a:lvl4pPr marL="1828709" lvl="3"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4pPr>
            <a:lvl5pPr marL="2285886" lvl="4"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5pPr>
            <a:lvl6pPr marL="2743062" lvl="5"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6pPr>
            <a:lvl7pPr marL="3200240" lvl="6"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7pPr>
            <a:lvl8pPr marL="3657418" lvl="7"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8pPr>
            <a:lvl9pPr marL="4114594" lvl="8" indent="-292086"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9pPr>
          </a:lstStyle>
          <a:p>
            <a:endParaRPr/>
          </a:p>
        </p:txBody>
      </p:sp>
      <p:sp>
        <p:nvSpPr>
          <p:cNvPr id="77" name="Google Shape;77;p10"/>
          <p:cNvSpPr>
            <a:spLocks noGrp="1"/>
          </p:cNvSpPr>
          <p:nvPr>
            <p:ph type="pic" idx="9"/>
          </p:nvPr>
        </p:nvSpPr>
        <p:spPr>
          <a:xfrm>
            <a:off x="8289059" y="1953725"/>
            <a:ext cx="1853700" cy="1853700"/>
          </a:xfrm>
          <a:prstGeom prst="ellipse">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11"/>
          <p:cNvSpPr txBox="1">
            <a:spLocks noGrp="1"/>
          </p:cNvSpPr>
          <p:nvPr>
            <p:ph type="ctrTitle"/>
          </p:nvPr>
        </p:nvSpPr>
        <p:spPr>
          <a:xfrm>
            <a:off x="4897903" y="1883800"/>
            <a:ext cx="6644100" cy="42348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SzPts val="5400"/>
              <a:buFont typeface="Montserrat"/>
              <a:buNone/>
              <a:defRPr sz="5400">
                <a:latin typeface="Montserrat"/>
                <a:ea typeface="Montserrat"/>
                <a:cs typeface="Montserrat"/>
                <a:sym typeface="Montserrat"/>
              </a:defRPr>
            </a:lvl1pPr>
            <a:lvl2pPr lvl="1"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2pPr>
            <a:lvl3pPr lvl="2"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3pPr>
            <a:lvl4pPr lvl="3"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4pPr>
            <a:lvl5pPr lvl="4"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5pPr>
            <a:lvl6pPr lvl="5"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6pPr>
            <a:lvl7pPr lvl="6"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7pPr>
            <a:lvl8pPr lvl="7"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8pPr>
            <a:lvl9pPr lvl="8"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s-US" smtClean="0"/>
              <a:pPr/>
              <a:t>‹#›</a:t>
            </a:fld>
            <a:endParaRPr lang="es-US" dirty="0"/>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gomez_r@de.pr.gov" TargetMode="External"/><Relationship Id="rId2" Type="http://schemas.openxmlformats.org/officeDocument/2006/relationships/hyperlink" Target="mailto:vazquez_w@de.pr.gov" TargetMode="External"/><Relationship Id="rId1" Type="http://schemas.openxmlformats.org/officeDocument/2006/relationships/slideLayout" Target="../slideLayouts/slideLayout3.xml"/><Relationship Id="rId5" Type="http://schemas.openxmlformats.org/officeDocument/2006/relationships/hyperlink" Target="mailto:rivera_ja@de.pr.gov" TargetMode="External"/><Relationship Id="rId4" Type="http://schemas.openxmlformats.org/officeDocument/2006/relationships/hyperlink" Target="mailto:vazquezrja@de.pr.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4"/>
          <p:cNvSpPr txBox="1">
            <a:spLocks noGrp="1"/>
          </p:cNvSpPr>
          <p:nvPr>
            <p:ph type="ctrTitle"/>
          </p:nvPr>
        </p:nvSpPr>
        <p:spPr>
          <a:xfrm>
            <a:off x="309489" y="4344820"/>
            <a:ext cx="10053712" cy="1736380"/>
          </a:xfrm>
          <a:prstGeom prst="rect">
            <a:avLst/>
          </a:prstGeom>
          <a:ln>
            <a:noFill/>
          </a:ln>
        </p:spPr>
        <p:txBody>
          <a:bodyPr spcFirstLastPara="1" wrap="square" lIns="91425" tIns="45700" rIns="91425" bIns="45700" anchor="b" anchorCtr="0">
            <a:normAutofit/>
          </a:bodyPr>
          <a:lstStyle/>
          <a:p>
            <a:r>
              <a:rPr lang="es-US" sz="2800" dirty="0"/>
              <a:t>Wanda I. Vázquez Fiol</a:t>
            </a:r>
            <a:br>
              <a:rPr lang="es-US" sz="2800" dirty="0"/>
            </a:br>
            <a:r>
              <a:rPr lang="es-US" sz="2800" dirty="0"/>
              <a:t>Coordinadora Título II / Componente Fiscal </a:t>
            </a:r>
            <a:br>
              <a:rPr lang="es-US" sz="2800" dirty="0"/>
            </a:br>
            <a:r>
              <a:rPr lang="es-US" sz="2800" dirty="0"/>
              <a:t>Programa de Educación para Adultos</a:t>
            </a:r>
            <a:br>
              <a:rPr lang="es-US" sz="2800" dirty="0"/>
            </a:br>
            <a:r>
              <a:rPr lang="es-US" sz="2800" dirty="0"/>
              <a:t>13-febrero-2024</a:t>
            </a:r>
            <a:endParaRPr sz="2800" b="1" dirty="0"/>
          </a:p>
        </p:txBody>
      </p:sp>
      <p:sp>
        <p:nvSpPr>
          <p:cNvPr id="3" name="Text Box 9"/>
          <p:cNvSpPr txBox="1">
            <a:spLocks noChangeArrowheads="1"/>
          </p:cNvSpPr>
          <p:nvPr/>
        </p:nvSpPr>
        <p:spPr bwMode="auto">
          <a:xfrm>
            <a:off x="-289302" y="2528049"/>
            <a:ext cx="7226968" cy="1569660"/>
          </a:xfrm>
          <a:prstGeom prst="rect">
            <a:avLst/>
          </a:prstGeom>
          <a:noFill/>
          <a:ln>
            <a:noFill/>
            <a:headEnd type="none" w="sm" len="sm"/>
            <a:tailEnd type="none" w="sm" len="sm"/>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ES_tradnl" sz="3200" dirty="0">
                <a:ln w="18415" cmpd="sng">
                  <a:solidFill>
                    <a:srgbClr val="FFFFFF"/>
                  </a:solidFill>
                  <a:prstDash val="solid"/>
                </a:ln>
                <a:solidFill>
                  <a:srgbClr val="FFFFFF"/>
                </a:solidFill>
                <a:effectLst>
                  <a:outerShdw blurRad="50800" dist="38100" algn="l" rotWithShape="0">
                    <a:prstClr val="black">
                      <a:alpha val="40000"/>
                    </a:prstClr>
                  </a:outerShdw>
                  <a:reflection blurRad="6350" stA="55000" endA="300" endPos="45500" dir="5400000" sy="-100000" algn="bl" rotWithShape="0"/>
                </a:effectLst>
                <a:latin typeface="Times New Roman" pitchFamily="18" charset="0"/>
              </a:rPr>
              <a:t>Título II, Parte A </a:t>
            </a:r>
          </a:p>
          <a:p>
            <a:pPr algn="ctr"/>
            <a:r>
              <a:rPr lang="es-PR" sz="3200" b="1" dirty="0">
                <a:solidFill>
                  <a:prstClr val="white"/>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Apoyando la </a:t>
            </a:r>
            <a:r>
              <a:rPr lang="es-PR" sz="3200" b="1" dirty="0" err="1">
                <a:solidFill>
                  <a:prstClr val="white"/>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Instruccion</a:t>
            </a:r>
            <a:r>
              <a:rPr lang="es-PR" sz="3200" b="1" dirty="0">
                <a:solidFill>
                  <a:prstClr val="white"/>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Efectiva</a:t>
            </a:r>
          </a:p>
          <a:p>
            <a:pPr algn="ctr"/>
            <a:r>
              <a:rPr lang="es-PR" sz="3200" b="1" dirty="0">
                <a:ln w="18415" cmpd="sng">
                  <a:solidFill>
                    <a:srgbClr val="FFFFFF"/>
                  </a:solidFill>
                  <a:prstDash val="solid"/>
                </a:ln>
                <a:solidFill>
                  <a:prstClr val="white"/>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a:t>
            </a:r>
            <a:r>
              <a:rPr lang="es-PR" sz="3200" b="1" dirty="0" err="1">
                <a:ln w="18415" cmpd="sng">
                  <a:solidFill>
                    <a:srgbClr val="FFFFFF"/>
                  </a:solidFill>
                  <a:prstDash val="solid"/>
                </a:ln>
                <a:solidFill>
                  <a:prstClr val="white"/>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Supporting</a:t>
            </a:r>
            <a:r>
              <a:rPr lang="es-PR" sz="3200" b="1" dirty="0">
                <a:ln w="18415" cmpd="sng">
                  <a:solidFill>
                    <a:srgbClr val="FFFFFF"/>
                  </a:solidFill>
                  <a:prstDash val="solid"/>
                </a:ln>
                <a:solidFill>
                  <a:prstClr val="white"/>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s-PR" sz="3200" b="1" dirty="0" err="1">
                <a:ln w="18415" cmpd="sng">
                  <a:solidFill>
                    <a:srgbClr val="FFFFFF"/>
                  </a:solidFill>
                  <a:prstDash val="solid"/>
                </a:ln>
                <a:solidFill>
                  <a:prstClr val="white"/>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Effective</a:t>
            </a:r>
            <a:r>
              <a:rPr lang="es-PR" sz="3200" b="1" dirty="0">
                <a:ln w="18415" cmpd="sng">
                  <a:solidFill>
                    <a:srgbClr val="FFFFFF"/>
                  </a:solidFill>
                  <a:prstDash val="solid"/>
                </a:ln>
                <a:solidFill>
                  <a:prstClr val="white"/>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s-PR" sz="3200" b="1" dirty="0" err="1">
                <a:ln w="18415" cmpd="sng">
                  <a:solidFill>
                    <a:srgbClr val="FFFFFF"/>
                  </a:solidFill>
                  <a:prstDash val="solid"/>
                </a:ln>
                <a:solidFill>
                  <a:prstClr val="white"/>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Instruction</a:t>
            </a:r>
            <a:r>
              <a:rPr lang="es-PR" sz="3200" b="1" dirty="0">
                <a:ln w="18415" cmpd="sng">
                  <a:solidFill>
                    <a:srgbClr val="FFFFFF"/>
                  </a:solidFill>
                  <a:prstDash val="solid"/>
                </a:ln>
                <a:solidFill>
                  <a:prstClr val="white"/>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a:t>
            </a:r>
            <a:endParaRPr lang="es-ES_tradnl" sz="3200" dirty="0">
              <a:ln w="18415" cmpd="sng">
                <a:solidFill>
                  <a:srgbClr val="FFFFFF"/>
                </a:solidFill>
                <a:prstDash val="solid"/>
              </a:ln>
              <a:solidFill>
                <a:srgbClr val="FFFFFF"/>
              </a:solidFill>
              <a:effectLst>
                <a:outerShdw blurRad="50800" dist="38100" algn="l" rotWithShape="0">
                  <a:prstClr val="black">
                    <a:alpha val="40000"/>
                  </a:prstClr>
                </a:outerShdw>
                <a:reflection blurRad="6350" stA="55000" endA="300" endPos="45500" dir="5400000" sy="-100000" algn="bl" rotWithShape="0"/>
              </a:effectLst>
              <a:latin typeface="Times New Roman" pitchFamily="18" charset="0"/>
            </a:endParaRPr>
          </a:p>
        </p:txBody>
      </p:sp>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61992" y="6081200"/>
            <a:ext cx="1230008" cy="751859"/>
          </a:xfrm>
          <a:prstGeom prst="rect">
            <a:avLst/>
          </a:prstGeom>
        </p:spPr>
      </p:pic>
      <p:sp>
        <p:nvSpPr>
          <p:cNvPr id="5" name="Subtitle 5"/>
          <p:cNvSpPr txBox="1">
            <a:spLocks/>
          </p:cNvSpPr>
          <p:nvPr/>
        </p:nvSpPr>
        <p:spPr>
          <a:xfrm>
            <a:off x="2890197" y="6195518"/>
            <a:ext cx="7772400" cy="523220"/>
          </a:xfrm>
          <a:prstGeom prst="rect">
            <a:avLst/>
          </a:prstGeom>
          <a:noFill/>
        </p:spPr>
        <p:txBody>
          <a:bodyPr vert="horz" wrap="square" lIns="45720" rIns="45720" rtlCol="0">
            <a:sp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marR="64005" defTabSz="914354" fontAlgn="base">
              <a:spcBef>
                <a:spcPct val="0"/>
              </a:spcBef>
              <a:spcAft>
                <a:spcPct val="0"/>
              </a:spcAft>
              <a:buClr>
                <a:srgbClr val="3494BA"/>
              </a:buClr>
              <a:defRPr/>
            </a:pPr>
            <a:r>
              <a:rPr lang="en-US" sz="1400" i="1" dirty="0">
                <a:ln w="10541" cmpd="sng">
                  <a:solidFill>
                    <a:schemeClr val="bg1"/>
                  </a:solidFill>
                  <a:prstDash val="solid"/>
                </a:ln>
                <a:solidFill>
                  <a:schemeClr val="bg1"/>
                </a:solidFill>
                <a:latin typeface="Times New Roman" panose="02020603050405020304" pitchFamily="18" charset="0"/>
                <a:cs typeface="Times New Roman" panose="02020603050405020304" pitchFamily="18" charset="0"/>
              </a:rPr>
              <a:t>Elementary and Secondary Education Act of 1965 (ESEA), as amended by the Every Student Succeeds Act of 2015 (ESSA) and  recently revised through Public Law 115-224, Enacted of July 31, 2018</a:t>
            </a:r>
            <a:endParaRPr lang="es-US" sz="1400" i="1" dirty="0">
              <a:ln w="10541" cmpd="sng">
                <a:solidFill>
                  <a:schemeClr val="bg1"/>
                </a:solidFill>
                <a:prstDash val="solid"/>
              </a:ln>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1C230D8-7432-5403-8EF5-DFFE9B6C6F3A}"/>
              </a:ext>
            </a:extLst>
          </p:cNvPr>
          <p:cNvSpPr txBox="1"/>
          <p:nvPr/>
        </p:nvSpPr>
        <p:spPr>
          <a:xfrm>
            <a:off x="1807082" y="1123194"/>
            <a:ext cx="5219360" cy="461665"/>
          </a:xfrm>
          <a:prstGeom prst="rect">
            <a:avLst/>
          </a:prstGeom>
          <a:noFill/>
        </p:spPr>
        <p:txBody>
          <a:bodyPr wrap="square" rtlCol="0">
            <a:spAutoFit/>
          </a:bodyPr>
          <a:lstStyle/>
          <a:p>
            <a:r>
              <a:rPr lang="es-US" sz="2400" dirty="0"/>
              <a:t>Oficina de Asuntos Federales</a:t>
            </a:r>
            <a:endParaRPr lang="es-PR" sz="2400" dirty="0"/>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4"/>
          <p:cNvGraphicFramePr>
            <a:graphicFrameLocks/>
          </p:cNvGraphicFramePr>
          <p:nvPr>
            <p:extLst>
              <p:ext uri="{D42A27DB-BD31-4B8C-83A1-F6EECF244321}">
                <p14:modId xmlns:p14="http://schemas.microsoft.com/office/powerpoint/2010/main" val="2364025242"/>
              </p:ext>
            </p:extLst>
          </p:nvPr>
        </p:nvGraphicFramePr>
        <p:xfrm>
          <a:off x="457198" y="973394"/>
          <a:ext cx="11267770" cy="5088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le 3"/>
          <p:cNvSpPr txBox="1">
            <a:spLocks/>
          </p:cNvSpPr>
          <p:nvPr/>
        </p:nvSpPr>
        <p:spPr>
          <a:xfrm>
            <a:off x="417672" y="287173"/>
            <a:ext cx="8229600" cy="563562"/>
          </a:xfrm>
          <a:prstGeom prst="rect">
            <a:avLst/>
          </a:prstGeom>
          <a:gradFill flip="none" rotWithShape="1">
            <a:gsLst>
              <a:gs pos="64000">
                <a:srgbClr val="3494BA">
                  <a:lumMod val="0"/>
                  <a:lumOff val="100000"/>
                </a:srgbClr>
              </a:gs>
              <a:gs pos="100000">
                <a:srgbClr val="3494BA">
                  <a:lumMod val="100000"/>
                </a:srgbClr>
              </a:gs>
            </a:gsLst>
            <a:lin ang="18900000" scaled="1"/>
            <a:tileRect/>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8B6C0">
                <a:satMod val="300000"/>
              </a:srgbClr>
            </a:contourClr>
          </a:sp3d>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lt1"/>
                </a:solidFill>
                <a:effectLst>
                  <a:outerShdw blurRad="31750" dist="25400" dir="5400000" algn="tl" rotWithShape="0">
                    <a:srgbClr val="000000">
                      <a:alpha val="2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PR" sz="3200" b="1" i="0" u="none" strike="noStrike" kern="1200" cap="none" spc="0" normalizeH="0" baseline="0" noProof="0" dirty="0">
                <a:ln>
                  <a:noFill/>
                </a:ln>
                <a:solidFill>
                  <a:srgbClr val="2683C6">
                    <a:lumMod val="75000"/>
                  </a:srgbClr>
                </a:solidFill>
                <a:effectLst>
                  <a:outerShdw blurRad="31750" dist="25400" dir="5400000" algn="tl" rotWithShape="0">
                    <a:srgbClr val="000000">
                      <a:alpha val="25000"/>
                    </a:srgbClr>
                  </a:outerShdw>
                </a:effectLst>
                <a:uLnTx/>
                <a:uFillTx/>
                <a:latin typeface="Montserrat" panose="020B0604020202020204" charset="0"/>
                <a:cs typeface="Times New Roman" panose="02020603050405020304" pitchFamily="18" charset="0"/>
              </a:rPr>
              <a:t>Viajes al exterior</a:t>
            </a:r>
            <a:endParaRPr kumimoji="0" lang="en-US" sz="3200" b="1" i="0" u="none" strike="noStrike" kern="1200" cap="none" spc="0" normalizeH="0" baseline="0" noProof="0" dirty="0">
              <a:ln>
                <a:noFill/>
              </a:ln>
              <a:solidFill>
                <a:srgbClr val="2683C6">
                  <a:lumMod val="75000"/>
                </a:srgbClr>
              </a:solidFill>
              <a:effectLst>
                <a:outerShdw blurRad="31750" dist="25400" dir="5400000" algn="tl" rotWithShape="0">
                  <a:srgbClr val="000000">
                    <a:alpha val="25000"/>
                  </a:srgbClr>
                </a:outerShdw>
              </a:effectLst>
              <a:uLnTx/>
              <a:uFillTx/>
              <a:latin typeface="Montserrat" panose="020B0604020202020204" charset="0"/>
              <a:cs typeface="Times New Roman" panose="02020603050405020304" pitchFamily="18" charset="0"/>
            </a:endParaRPr>
          </a:p>
        </p:txBody>
      </p:sp>
    </p:spTree>
    <p:extLst>
      <p:ext uri="{BB962C8B-B14F-4D97-AF65-F5344CB8AC3E}">
        <p14:creationId xmlns:p14="http://schemas.microsoft.com/office/powerpoint/2010/main" val="393211981"/>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701842" y="1418849"/>
            <a:ext cx="10596716" cy="4203909"/>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8" marR="0" lvl="0" indent="0" algn="just" defTabSz="914400" rtl="0" eaLnBrk="1" fontAlgn="auto" latinLnBrk="0" hangingPunct="1">
              <a:lnSpc>
                <a:spcPct val="100000"/>
              </a:lnSpc>
              <a:spcBef>
                <a:spcPts val="0"/>
              </a:spcBef>
              <a:spcAft>
                <a:spcPts val="1200"/>
              </a:spcAft>
              <a:buClr>
                <a:srgbClr val="339966"/>
              </a:buClr>
              <a:buSzPct val="120000"/>
              <a:buFont typeface="Wingdings 3"/>
              <a:buNone/>
              <a:tabLst/>
              <a:defRPr/>
            </a:pPr>
            <a:r>
              <a:rPr kumimoji="0" lang="es-PR" sz="2600" b="0" i="0" u="none" strike="noStrike" kern="1200" cap="none" spc="0" normalizeH="0" baseline="0" noProof="0" dirty="0">
                <a:ln>
                  <a:noFill/>
                </a:ln>
                <a:solidFill>
                  <a:srgbClr val="3494BA">
                    <a:lumMod val="50000"/>
                  </a:srgbClr>
                </a:solidFill>
                <a:effectLst/>
                <a:uLnTx/>
                <a:uFillTx/>
                <a:latin typeface="Montserrat" panose="020B0604020202020204" charset="0"/>
                <a:ea typeface="Tahoma" panose="020B0604030504040204" pitchFamily="34" charset="0"/>
                <a:cs typeface="Times New Roman" panose="02020603050405020304" pitchFamily="18" charset="0"/>
              </a:rPr>
              <a:t>Otra estrategia que se utiliza bajo Título II es el pago de matrícula.  </a:t>
            </a:r>
          </a:p>
          <a:p>
            <a:pPr marL="109538" marR="0" lvl="0" indent="0" algn="just" defTabSz="914400" rtl="0" eaLnBrk="1" fontAlgn="auto" latinLnBrk="0" hangingPunct="1">
              <a:lnSpc>
                <a:spcPct val="100000"/>
              </a:lnSpc>
              <a:spcBef>
                <a:spcPts val="0"/>
              </a:spcBef>
              <a:spcAft>
                <a:spcPts val="1200"/>
              </a:spcAft>
              <a:buClr>
                <a:srgbClr val="339966"/>
              </a:buClr>
              <a:buSzPct val="120000"/>
              <a:buFont typeface="Wingdings 3"/>
              <a:buNone/>
              <a:tabLst/>
              <a:defRPr/>
            </a:pPr>
            <a:r>
              <a:rPr kumimoji="0" lang="es-PR" sz="2600" b="0" i="0" u="none" strike="noStrike" kern="1200" cap="none" spc="0" normalizeH="0" baseline="0" noProof="0" dirty="0">
                <a:ln>
                  <a:noFill/>
                </a:ln>
                <a:solidFill>
                  <a:srgbClr val="3494BA">
                    <a:lumMod val="50000"/>
                  </a:srgbClr>
                </a:solidFill>
                <a:effectLst/>
                <a:uLnTx/>
                <a:uFillTx/>
                <a:latin typeface="Montserrat" panose="020B0604020202020204" charset="0"/>
                <a:ea typeface="Tahoma" panose="020B0604030504040204" pitchFamily="34" charset="0"/>
                <a:cs typeface="Times New Roman" panose="02020603050405020304" pitchFamily="18" charset="0"/>
              </a:rPr>
              <a:t>Los objetivos principales de esta actividad son:</a:t>
            </a:r>
          </a:p>
          <a:p>
            <a:pPr marL="973138" marR="0" lvl="0" indent="-457200" algn="just" defTabSz="914400" rtl="0" eaLnBrk="1" fontAlgn="auto" latinLnBrk="0" hangingPunct="1">
              <a:lnSpc>
                <a:spcPct val="100000"/>
              </a:lnSpc>
              <a:spcBef>
                <a:spcPts val="0"/>
              </a:spcBef>
              <a:spcAft>
                <a:spcPts val="1200"/>
              </a:spcAft>
              <a:buClr>
                <a:srgbClr val="3494BA">
                  <a:lumMod val="75000"/>
                </a:srgbClr>
              </a:buClr>
              <a:buSzPct val="100000"/>
              <a:buFont typeface="Wingdings" panose="05000000000000000000" pitchFamily="2" charset="2"/>
              <a:buChar char="v"/>
              <a:tabLst/>
              <a:defRPr/>
            </a:pPr>
            <a:r>
              <a:rPr kumimoji="0" lang="es-ES" sz="2600" b="0" i="0" u="none" strike="noStrike" kern="1200" cap="none" spc="0" normalizeH="0" baseline="0" noProof="0" dirty="0">
                <a:ln>
                  <a:noFill/>
                </a:ln>
                <a:solidFill>
                  <a:srgbClr val="3494BA">
                    <a:lumMod val="50000"/>
                  </a:srgbClr>
                </a:solidFill>
                <a:effectLst/>
                <a:uLnTx/>
                <a:uFillTx/>
                <a:latin typeface="Montserrat" panose="020B0604020202020204" charset="0"/>
                <a:ea typeface="Tahoma" panose="020B0604030504040204" pitchFamily="34" charset="0"/>
                <a:cs typeface="Times New Roman" panose="02020603050405020304" pitchFamily="18" charset="0"/>
              </a:rPr>
              <a:t>aumentar la cantidad de profesionales que obtienen su </a:t>
            </a:r>
            <a:r>
              <a:rPr kumimoji="0" lang="es-ES" sz="2600" b="0" i="0" u="sng" strike="noStrike" kern="1200" cap="none" spc="0" normalizeH="0" baseline="0" noProof="0" dirty="0">
                <a:ln>
                  <a:noFill/>
                </a:ln>
                <a:solidFill>
                  <a:srgbClr val="3494BA">
                    <a:lumMod val="50000"/>
                  </a:srgbClr>
                </a:solidFill>
                <a:effectLst/>
                <a:uLnTx/>
                <a:uFillTx/>
                <a:latin typeface="Montserrat" panose="020B0604020202020204" charset="0"/>
                <a:ea typeface="Tahoma" panose="020B0604030504040204" pitchFamily="34" charset="0"/>
                <a:cs typeface="Times New Roman" panose="02020603050405020304" pitchFamily="18" charset="0"/>
              </a:rPr>
              <a:t>certificación como maestros</a:t>
            </a:r>
            <a:r>
              <a:rPr kumimoji="0" lang="es-ES" sz="2600" b="0" i="0" u="none" strike="noStrike" kern="1200" cap="none" spc="0" normalizeH="0" baseline="0" noProof="0" dirty="0">
                <a:ln>
                  <a:noFill/>
                </a:ln>
                <a:solidFill>
                  <a:srgbClr val="3494BA">
                    <a:lumMod val="50000"/>
                  </a:srgbClr>
                </a:solidFill>
                <a:effectLst/>
                <a:uLnTx/>
                <a:uFillTx/>
                <a:latin typeface="Montserrat" panose="020B0604020202020204" charset="0"/>
                <a:ea typeface="Tahoma" panose="020B0604030504040204" pitchFamily="34" charset="0"/>
                <a:cs typeface="Times New Roman" panose="02020603050405020304" pitchFamily="18" charset="0"/>
              </a:rPr>
              <a:t>;</a:t>
            </a:r>
          </a:p>
          <a:p>
            <a:pPr marL="973138" marR="0" lvl="0" indent="-457200" algn="just" defTabSz="914400" rtl="0" eaLnBrk="1" fontAlgn="auto" latinLnBrk="0" hangingPunct="1">
              <a:lnSpc>
                <a:spcPct val="100000"/>
              </a:lnSpc>
              <a:spcBef>
                <a:spcPts val="400"/>
              </a:spcBef>
              <a:spcAft>
                <a:spcPts val="0"/>
              </a:spcAft>
              <a:buClr>
                <a:srgbClr val="3494BA">
                  <a:lumMod val="75000"/>
                </a:srgbClr>
              </a:buClr>
              <a:buSzPct val="100000"/>
              <a:buFont typeface="Wingdings" panose="05000000000000000000" pitchFamily="2" charset="2"/>
              <a:buChar char="v"/>
              <a:tabLst/>
              <a:defRPr/>
            </a:pPr>
            <a:r>
              <a:rPr kumimoji="0" lang="es-ES" sz="2600" b="0" i="0" u="none" strike="noStrike" kern="1200" cap="none" spc="0" normalizeH="0" baseline="0" noProof="0" dirty="0">
                <a:ln>
                  <a:noFill/>
                </a:ln>
                <a:solidFill>
                  <a:srgbClr val="3494BA">
                    <a:lumMod val="50000"/>
                  </a:srgbClr>
                </a:solidFill>
                <a:effectLst/>
                <a:uLnTx/>
                <a:uFillTx/>
                <a:latin typeface="Montserrat" panose="020B0604020202020204" charset="0"/>
                <a:ea typeface="Tahoma" panose="020B0604030504040204" pitchFamily="34" charset="0"/>
                <a:cs typeface="Times New Roman" panose="02020603050405020304" pitchFamily="18" charset="0"/>
              </a:rPr>
              <a:t>aumentar el número de participantes que continúen estudios para alcanzar una preparación de mayor calidad y ser </a:t>
            </a:r>
            <a:r>
              <a:rPr kumimoji="0" lang="es-ES" sz="2600" b="0" i="0" u="sng" strike="noStrike" kern="1200" cap="none" spc="0" normalizeH="0" baseline="0" noProof="0" dirty="0">
                <a:ln>
                  <a:noFill/>
                </a:ln>
                <a:solidFill>
                  <a:srgbClr val="3494BA">
                    <a:lumMod val="50000"/>
                  </a:srgbClr>
                </a:solidFill>
                <a:effectLst/>
                <a:uLnTx/>
                <a:uFillTx/>
                <a:latin typeface="Montserrat" panose="020B0604020202020204" charset="0"/>
                <a:ea typeface="Tahoma" panose="020B0604030504040204" pitchFamily="34" charset="0"/>
                <a:cs typeface="Times New Roman" panose="02020603050405020304" pitchFamily="18" charset="0"/>
              </a:rPr>
              <a:t>efectivos en sus tareas académicas</a:t>
            </a:r>
            <a:r>
              <a:rPr kumimoji="0" lang="es-ES" sz="2600" b="0" i="0" u="none" strike="noStrike" kern="1200" cap="none" spc="0" normalizeH="0" baseline="0" noProof="0" dirty="0">
                <a:ln>
                  <a:noFill/>
                </a:ln>
                <a:solidFill>
                  <a:srgbClr val="3494BA">
                    <a:lumMod val="50000"/>
                  </a:srgbClr>
                </a:solidFill>
                <a:effectLst/>
                <a:uLnTx/>
                <a:uFillTx/>
                <a:latin typeface="Montserrat" panose="020B0604020202020204" charset="0"/>
                <a:ea typeface="Tahoma" panose="020B0604030504040204" pitchFamily="34" charset="0"/>
                <a:cs typeface="Times New Roman" panose="02020603050405020304" pitchFamily="18" charset="0"/>
              </a:rPr>
              <a:t>.</a:t>
            </a:r>
          </a:p>
        </p:txBody>
      </p:sp>
      <p:sp>
        <p:nvSpPr>
          <p:cNvPr id="7" name="Title 3"/>
          <p:cNvSpPr txBox="1">
            <a:spLocks/>
          </p:cNvSpPr>
          <p:nvPr/>
        </p:nvSpPr>
        <p:spPr>
          <a:xfrm>
            <a:off x="417672" y="287173"/>
            <a:ext cx="8229600" cy="563562"/>
          </a:xfrm>
          <a:prstGeom prst="rect">
            <a:avLst/>
          </a:prstGeom>
          <a:gradFill flip="none" rotWithShape="1">
            <a:gsLst>
              <a:gs pos="64000">
                <a:srgbClr val="3494BA">
                  <a:lumMod val="0"/>
                  <a:lumOff val="100000"/>
                </a:srgbClr>
              </a:gs>
              <a:gs pos="100000">
                <a:srgbClr val="3494BA">
                  <a:lumMod val="100000"/>
                </a:srgbClr>
              </a:gs>
            </a:gsLst>
            <a:lin ang="18900000" scaled="1"/>
            <a:tileRect/>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8B6C0">
                <a:satMod val="300000"/>
              </a:srgbClr>
            </a:contourClr>
          </a:sp3d>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lt1"/>
                </a:solidFill>
                <a:effectLst>
                  <a:outerShdw blurRad="31750" dist="25400" dir="5400000" algn="tl" rotWithShape="0">
                    <a:srgbClr val="000000">
                      <a:alpha val="2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lang="es-PR" sz="3200" dirty="0">
                <a:solidFill>
                  <a:srgbClr val="2683C6">
                    <a:lumMod val="75000"/>
                  </a:srgbClr>
                </a:solidFill>
                <a:latin typeface="Montserrat" panose="020B0604020202020204" charset="0"/>
                <a:cs typeface="Times New Roman" panose="02020603050405020304" pitchFamily="18" charset="0"/>
              </a:rPr>
              <a:t>Pago de Matrícula</a:t>
            </a:r>
            <a:endParaRPr kumimoji="0" lang="en-US" sz="3200" b="1" i="0" u="none" strike="noStrike" kern="1200" cap="none" spc="0" normalizeH="0" baseline="0" noProof="0" dirty="0">
              <a:ln>
                <a:noFill/>
              </a:ln>
              <a:solidFill>
                <a:srgbClr val="2683C6">
                  <a:lumMod val="75000"/>
                </a:srgbClr>
              </a:solidFill>
              <a:effectLst>
                <a:outerShdw blurRad="31750" dist="25400" dir="5400000" algn="tl" rotWithShape="0">
                  <a:srgbClr val="000000">
                    <a:alpha val="25000"/>
                  </a:srgbClr>
                </a:outerShdw>
              </a:effectLst>
              <a:uLnTx/>
              <a:uFillTx/>
              <a:latin typeface="Montserrat" panose="020B0604020202020204" charset="0"/>
              <a:cs typeface="Times New Roman" panose="02020603050405020304" pitchFamily="18" charset="0"/>
            </a:endParaRPr>
          </a:p>
        </p:txBody>
      </p:sp>
    </p:spTree>
    <p:extLst>
      <p:ext uri="{BB962C8B-B14F-4D97-AF65-F5344CB8AC3E}">
        <p14:creationId xmlns:p14="http://schemas.microsoft.com/office/powerpoint/2010/main" val="296370610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6568" y="232387"/>
            <a:ext cx="11202390" cy="6040076"/>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80988" marR="0" lvl="0" indent="0" algn="just" defTabSz="914400" rtl="0" eaLnBrk="1" fontAlgn="auto" latinLnBrk="0" hangingPunct="1">
              <a:lnSpc>
                <a:spcPct val="100000"/>
              </a:lnSpc>
              <a:spcBef>
                <a:spcPts val="400"/>
              </a:spcBef>
              <a:spcAft>
                <a:spcPts val="1200"/>
              </a:spcAft>
              <a:buClr>
                <a:srgbClr val="339966"/>
              </a:buClr>
              <a:buSzPct val="105000"/>
              <a:buFont typeface="Wingdings 3"/>
              <a:buNone/>
              <a:tabLst/>
              <a:defRPr/>
            </a:pPr>
            <a:r>
              <a:rPr kumimoji="0" lang="es-PR" sz="2600" b="0" i="0" u="none" strike="noStrike" kern="1200" cap="none" spc="0" normalizeH="0" baseline="0" noProof="0" dirty="0">
                <a:ln>
                  <a:noFill/>
                </a:ln>
                <a:solidFill>
                  <a:srgbClr val="3494BA">
                    <a:lumMod val="50000"/>
                  </a:srgbClr>
                </a:solidFill>
                <a:effectLst/>
                <a:uLnTx/>
                <a:uFillTx/>
                <a:latin typeface="Montserrat" panose="020B0604020202020204" charset="0"/>
                <a:ea typeface="Tahoma" panose="020B0604030504040204" pitchFamily="34" charset="0"/>
                <a:cs typeface="Times New Roman" panose="02020603050405020304" pitchFamily="18" charset="0"/>
              </a:rPr>
              <a:t>Criterios:</a:t>
            </a:r>
          </a:p>
          <a:p>
            <a:pPr marL="969963" marR="0" lvl="0" indent="-452438" algn="just" defTabSz="914400" rtl="0" eaLnBrk="1" fontAlgn="auto" latinLnBrk="0" hangingPunct="1">
              <a:lnSpc>
                <a:spcPct val="100000"/>
              </a:lnSpc>
              <a:spcBef>
                <a:spcPts val="0"/>
              </a:spcBef>
              <a:spcAft>
                <a:spcPts val="1200"/>
              </a:spcAft>
              <a:buClr>
                <a:srgbClr val="3494BA">
                  <a:lumMod val="75000"/>
                </a:srgbClr>
              </a:buClr>
              <a:buSzPct val="105000"/>
              <a:buFont typeface="Wingdings" panose="05000000000000000000" pitchFamily="2" charset="2"/>
              <a:buChar char="v"/>
              <a:tabLst/>
              <a:defRPr/>
            </a:pPr>
            <a:r>
              <a:rPr kumimoji="0" lang="es-PR" sz="2600" b="0" i="0" u="none" strike="noStrike" kern="1200" cap="none" spc="0" normalizeH="0" baseline="0" noProof="0" dirty="0">
                <a:ln>
                  <a:noFill/>
                </a:ln>
                <a:solidFill>
                  <a:srgbClr val="3494BA">
                    <a:lumMod val="50000"/>
                  </a:srgbClr>
                </a:solidFill>
                <a:effectLst/>
                <a:uLnTx/>
                <a:uFillTx/>
                <a:latin typeface="Montserrat" panose="020B0604020202020204" charset="0"/>
                <a:ea typeface="Tahoma" panose="020B0604030504040204" pitchFamily="34" charset="0"/>
                <a:cs typeface="Times New Roman" panose="02020603050405020304" pitchFamily="18" charset="0"/>
              </a:rPr>
              <a:t>universidades certificadas por el Departamento de Estado (</a:t>
            </a:r>
            <a:r>
              <a:rPr kumimoji="0" lang="es-PR" sz="2600" b="0" i="0" u="sng" strike="noStrike" kern="1200" cap="none" spc="0" normalizeH="0" baseline="0" noProof="0" dirty="0">
                <a:ln>
                  <a:noFill/>
                </a:ln>
                <a:solidFill>
                  <a:srgbClr val="3494BA">
                    <a:lumMod val="50000"/>
                  </a:srgbClr>
                </a:solidFill>
                <a:effectLst/>
                <a:uLnTx/>
                <a:uFillTx/>
                <a:latin typeface="Montserrat" panose="020B0604020202020204" charset="0"/>
                <a:ea typeface="Tahoma" panose="020B0604030504040204" pitchFamily="34" charset="0"/>
                <a:cs typeface="Times New Roman" panose="02020603050405020304" pitchFamily="18" charset="0"/>
              </a:rPr>
              <a:t>el fin será para un desarrollo profesional y no para la obtención de grados</a:t>
            </a:r>
            <a:r>
              <a:rPr kumimoji="0" lang="es-PR" sz="2600" b="0" i="0" u="none" strike="noStrike" kern="1200" cap="none" spc="0" normalizeH="0" baseline="0" noProof="0" dirty="0">
                <a:ln>
                  <a:noFill/>
                </a:ln>
                <a:solidFill>
                  <a:srgbClr val="3494BA">
                    <a:lumMod val="50000"/>
                  </a:srgbClr>
                </a:solidFill>
                <a:effectLst/>
                <a:uLnTx/>
                <a:uFillTx/>
                <a:latin typeface="Montserrat" panose="020B0604020202020204" charset="0"/>
                <a:ea typeface="Tahoma" panose="020B0604030504040204" pitchFamily="34" charset="0"/>
                <a:cs typeface="Times New Roman" panose="02020603050405020304" pitchFamily="18" charset="0"/>
              </a:rPr>
              <a:t>).</a:t>
            </a:r>
          </a:p>
          <a:p>
            <a:pPr marL="969963" marR="0" lvl="0" indent="-452438" algn="just" defTabSz="914400" rtl="0" eaLnBrk="1" fontAlgn="auto" latinLnBrk="0" hangingPunct="1">
              <a:lnSpc>
                <a:spcPct val="100000"/>
              </a:lnSpc>
              <a:spcBef>
                <a:spcPts val="0"/>
              </a:spcBef>
              <a:spcAft>
                <a:spcPts val="1200"/>
              </a:spcAft>
              <a:buClr>
                <a:srgbClr val="3494BA">
                  <a:lumMod val="75000"/>
                </a:srgbClr>
              </a:buClr>
              <a:buSzPct val="105000"/>
              <a:buFont typeface="Wingdings" panose="05000000000000000000" pitchFamily="2" charset="2"/>
              <a:buChar char="v"/>
              <a:tabLst/>
              <a:defRPr/>
            </a:pPr>
            <a:r>
              <a:rPr kumimoji="0" lang="es-PR" sz="2600" b="0" i="0" u="none" strike="noStrike" kern="1200" cap="none" spc="0" normalizeH="0" baseline="0" noProof="0" dirty="0">
                <a:ln>
                  <a:noFill/>
                </a:ln>
                <a:solidFill>
                  <a:srgbClr val="3494BA">
                    <a:lumMod val="50000"/>
                  </a:srgbClr>
                </a:solidFill>
                <a:effectLst/>
                <a:uLnTx/>
                <a:uFillTx/>
                <a:latin typeface="Montserrat" panose="020B0604020202020204" charset="0"/>
                <a:ea typeface="Tahoma" panose="020B0604030504040204" pitchFamily="34" charset="0"/>
                <a:cs typeface="Times New Roman" panose="02020603050405020304" pitchFamily="18" charset="0"/>
              </a:rPr>
              <a:t>Debe estar considerada en el plan de actividades que se radica a </a:t>
            </a:r>
            <a:r>
              <a:rPr lang="es-PR" sz="2600" dirty="0">
                <a:solidFill>
                  <a:srgbClr val="3494BA">
                    <a:lumMod val="50000"/>
                  </a:srgbClr>
                </a:solidFill>
                <a:latin typeface="Montserrat" panose="020B0604020202020204" charset="0"/>
                <a:ea typeface="Tahoma" panose="020B0604030504040204" pitchFamily="34" charset="0"/>
                <a:cs typeface="Times New Roman" panose="02020603050405020304" pitchFamily="18" charset="0"/>
              </a:rPr>
              <a:t>la División de Servicios equitativos y e</a:t>
            </a:r>
            <a:r>
              <a:rPr kumimoji="0" lang="es-PR" sz="2600" b="0" i="0" u="none" strike="noStrike" kern="1200" cap="none" spc="0" normalizeH="0" baseline="0" noProof="0" dirty="0" err="1">
                <a:ln>
                  <a:noFill/>
                </a:ln>
                <a:solidFill>
                  <a:srgbClr val="3494BA">
                    <a:lumMod val="50000"/>
                  </a:srgbClr>
                </a:solidFill>
                <a:effectLst/>
                <a:uLnTx/>
                <a:uFillTx/>
                <a:latin typeface="Montserrat" panose="020B0604020202020204" charset="0"/>
                <a:ea typeface="Tahoma" panose="020B0604030504040204" pitchFamily="34" charset="0"/>
                <a:cs typeface="Times New Roman" panose="02020603050405020304" pitchFamily="18" charset="0"/>
              </a:rPr>
              <a:t>ntregar</a:t>
            </a:r>
            <a:r>
              <a:rPr kumimoji="0" lang="es-PR" sz="2600" b="0" i="0" u="none" strike="noStrike" kern="1200" cap="none" spc="0" normalizeH="0" baseline="0" noProof="0" dirty="0">
                <a:ln>
                  <a:noFill/>
                </a:ln>
                <a:solidFill>
                  <a:srgbClr val="3494BA">
                    <a:lumMod val="50000"/>
                  </a:srgbClr>
                </a:solidFill>
                <a:effectLst/>
                <a:uLnTx/>
                <a:uFillTx/>
                <a:latin typeface="Montserrat" panose="020B0604020202020204" charset="0"/>
                <a:ea typeface="Tahoma" panose="020B0604030504040204" pitchFamily="34" charset="0"/>
                <a:cs typeface="Times New Roman" panose="02020603050405020304" pitchFamily="18" charset="0"/>
              </a:rPr>
              <a:t> lista de participantes</a:t>
            </a:r>
            <a:r>
              <a:rPr lang="es-PR" sz="2600" dirty="0">
                <a:solidFill>
                  <a:srgbClr val="3494BA">
                    <a:lumMod val="50000"/>
                  </a:srgbClr>
                </a:solidFill>
                <a:latin typeface="Montserrat" panose="020B0604020202020204" charset="0"/>
                <a:ea typeface="Tahoma" panose="020B0604030504040204" pitchFamily="34" charset="0"/>
                <a:cs typeface="Times New Roman" panose="02020603050405020304" pitchFamily="18" charset="0"/>
              </a:rPr>
              <a:t> </a:t>
            </a:r>
            <a:endParaRPr kumimoji="0" lang="es-PR" sz="2600" b="0" i="0" u="none" strike="noStrike" kern="1200" cap="none" spc="0" normalizeH="0" baseline="0" noProof="0" dirty="0">
              <a:ln>
                <a:noFill/>
              </a:ln>
              <a:solidFill>
                <a:srgbClr val="3494BA">
                  <a:lumMod val="50000"/>
                </a:srgbClr>
              </a:solidFill>
              <a:effectLst/>
              <a:uLnTx/>
              <a:uFillTx/>
              <a:latin typeface="Montserrat" panose="020B0604020202020204" charset="0"/>
              <a:ea typeface="Tahoma" panose="020B0604030504040204" pitchFamily="34" charset="0"/>
              <a:cs typeface="Times New Roman" panose="02020603050405020304" pitchFamily="18" charset="0"/>
            </a:endParaRPr>
          </a:p>
          <a:p>
            <a:pPr marL="969963" marR="0" lvl="0" indent="-452438" algn="just" defTabSz="914400" rtl="0" eaLnBrk="1" fontAlgn="auto" latinLnBrk="0" hangingPunct="1">
              <a:lnSpc>
                <a:spcPct val="100000"/>
              </a:lnSpc>
              <a:spcBef>
                <a:spcPts val="0"/>
              </a:spcBef>
              <a:spcAft>
                <a:spcPts val="1200"/>
              </a:spcAft>
              <a:buClr>
                <a:srgbClr val="3494BA">
                  <a:lumMod val="75000"/>
                </a:srgbClr>
              </a:buClr>
              <a:buSzPct val="105000"/>
              <a:buFont typeface="Wingdings" panose="05000000000000000000" pitchFamily="2" charset="2"/>
              <a:buChar char="v"/>
              <a:tabLst/>
              <a:defRPr/>
            </a:pPr>
            <a:r>
              <a:rPr kumimoji="0" lang="es-PR" sz="2600" b="0" i="0" u="sng" strike="noStrike" kern="1200" cap="none" spc="0" normalizeH="0" baseline="0" noProof="0" dirty="0">
                <a:ln>
                  <a:noFill/>
                </a:ln>
                <a:solidFill>
                  <a:srgbClr val="3494BA">
                    <a:lumMod val="50000"/>
                  </a:srgbClr>
                </a:solidFill>
                <a:effectLst/>
                <a:uLnTx/>
                <a:uFillTx/>
                <a:latin typeface="Montserrat" panose="020B0604020202020204" charset="0"/>
                <a:ea typeface="Tahoma" panose="020B0604030504040204" pitchFamily="34" charset="0"/>
                <a:cs typeface="Times New Roman" panose="02020603050405020304" pitchFamily="18" charset="0"/>
                <a:sym typeface="Arial"/>
              </a:rPr>
              <a:t>cursos permisibles que cumplan dentro del Programa</a:t>
            </a:r>
            <a:endParaRPr kumimoji="0" lang="es-PR" sz="2600" b="0" i="0" u="none" strike="noStrike" kern="1200" cap="none" spc="0" normalizeH="0" baseline="0" noProof="0" dirty="0">
              <a:ln>
                <a:noFill/>
              </a:ln>
              <a:solidFill>
                <a:srgbClr val="3494BA">
                  <a:lumMod val="50000"/>
                </a:srgbClr>
              </a:solidFill>
              <a:effectLst/>
              <a:uLnTx/>
              <a:uFillTx/>
              <a:latin typeface="Montserrat" panose="020B0604020202020204" charset="0"/>
              <a:ea typeface="Tahoma" panose="020B0604030504040204" pitchFamily="34" charset="0"/>
              <a:cs typeface="Times New Roman" panose="02020603050405020304" pitchFamily="18" charset="0"/>
              <a:sym typeface="Arial"/>
            </a:endParaRPr>
          </a:p>
          <a:p>
            <a:pPr marL="969963" marR="0" lvl="0" indent="-452438" algn="just" defTabSz="914400" rtl="0" eaLnBrk="1" fontAlgn="auto" latinLnBrk="0" hangingPunct="1">
              <a:lnSpc>
                <a:spcPct val="100000"/>
              </a:lnSpc>
              <a:spcBef>
                <a:spcPts val="0"/>
              </a:spcBef>
              <a:spcAft>
                <a:spcPts val="1200"/>
              </a:spcAft>
              <a:buClr>
                <a:srgbClr val="3494BA">
                  <a:lumMod val="75000"/>
                </a:srgbClr>
              </a:buClr>
              <a:buSzPct val="105000"/>
              <a:buFont typeface="Wingdings" panose="05000000000000000000" pitchFamily="2" charset="2"/>
              <a:buChar char="v"/>
              <a:tabLst/>
              <a:defRPr/>
            </a:pPr>
            <a:r>
              <a:rPr kumimoji="0" lang="es-PR" sz="2600" b="0" i="0" u="none" strike="noStrike" kern="1200" cap="none" spc="0" normalizeH="0" baseline="0" noProof="0" dirty="0">
                <a:ln>
                  <a:noFill/>
                </a:ln>
                <a:solidFill>
                  <a:srgbClr val="3494BA">
                    <a:lumMod val="50000"/>
                  </a:srgbClr>
                </a:solidFill>
                <a:effectLst/>
                <a:uLnTx/>
                <a:uFillTx/>
                <a:latin typeface="Montserrat" panose="020B0604020202020204" charset="0"/>
                <a:ea typeface="Tahoma" panose="020B0604030504040204" pitchFamily="34" charset="0"/>
                <a:cs typeface="Times New Roman" panose="02020603050405020304" pitchFamily="18" charset="0"/>
              </a:rPr>
              <a:t>Un máximo de 24 créditos por año académico (6 créditos en cada semestre y 12 créditos en el verano)</a:t>
            </a:r>
          </a:p>
          <a:p>
            <a:pPr marL="969963" lvl="0" indent="-452438" algn="just">
              <a:spcBef>
                <a:spcPts val="0"/>
              </a:spcBef>
              <a:spcAft>
                <a:spcPts val="1200"/>
              </a:spcAft>
              <a:buClr>
                <a:srgbClr val="3494BA">
                  <a:lumMod val="75000"/>
                </a:srgbClr>
              </a:buClr>
              <a:buSzPct val="105000"/>
              <a:buFont typeface="Wingdings" panose="05000000000000000000" pitchFamily="2" charset="2"/>
              <a:buChar char="v"/>
              <a:defRPr/>
            </a:pPr>
            <a:r>
              <a:rPr kumimoji="0" lang="es-PR" sz="2600" b="0" i="0" u="none" strike="noStrike" kern="1200" cap="none" spc="0" normalizeH="0" baseline="0" noProof="0" dirty="0">
                <a:ln>
                  <a:noFill/>
                </a:ln>
                <a:solidFill>
                  <a:srgbClr val="3494BA">
                    <a:lumMod val="50000"/>
                  </a:srgbClr>
                </a:solidFill>
                <a:effectLst/>
                <a:uLnTx/>
                <a:uFillTx/>
                <a:latin typeface="Montserrat" panose="020B0604020202020204" charset="0"/>
                <a:ea typeface="Tahoma" panose="020B0604030504040204" pitchFamily="34" charset="0"/>
                <a:cs typeface="Times New Roman" panose="02020603050405020304" pitchFamily="18" charset="0"/>
              </a:rPr>
              <a:t>Participantes autorizados deben radicar una solicitud por cada uno de los períodos que se ofrecen (</a:t>
            </a:r>
            <a:r>
              <a:rPr lang="es-PR" sz="2600" dirty="0">
                <a:solidFill>
                  <a:srgbClr val="3494BA">
                    <a:lumMod val="50000"/>
                  </a:srgbClr>
                </a:solidFill>
                <a:latin typeface="Montserrat" panose="020B0604020202020204" charset="0"/>
                <a:ea typeface="Tahoma" panose="020B0604030504040204" pitchFamily="34" charset="0"/>
                <a:cs typeface="Times New Roman" panose="02020603050405020304" pitchFamily="18" charset="0"/>
              </a:rPr>
              <a:t>la División de Servicios Equitativos </a:t>
            </a:r>
            <a:r>
              <a:rPr kumimoji="0" lang="es-PR" sz="2600" b="0" i="0" u="none" strike="noStrike" kern="1200" cap="none" spc="0" normalizeH="0" baseline="0" noProof="0" dirty="0">
                <a:ln>
                  <a:noFill/>
                </a:ln>
                <a:solidFill>
                  <a:srgbClr val="3494BA">
                    <a:lumMod val="50000"/>
                  </a:srgbClr>
                </a:solidFill>
                <a:effectLst/>
                <a:uLnTx/>
                <a:uFillTx/>
                <a:latin typeface="Montserrat" panose="020B0604020202020204" charset="0"/>
                <a:ea typeface="Tahoma" panose="020B0604030504040204" pitchFamily="34" charset="0"/>
                <a:cs typeface="Times New Roman" panose="02020603050405020304" pitchFamily="18" charset="0"/>
              </a:rPr>
              <a:t>emite comunicado con los detalles)</a:t>
            </a:r>
          </a:p>
        </p:txBody>
      </p:sp>
    </p:spTree>
    <p:extLst>
      <p:ext uri="{BB962C8B-B14F-4D97-AF65-F5344CB8AC3E}">
        <p14:creationId xmlns:p14="http://schemas.microsoft.com/office/powerpoint/2010/main" val="2140091034"/>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108B59C-C90D-44EF-8AF1-67E887D8B566}"/>
              </a:ext>
            </a:extLst>
          </p:cNvPr>
          <p:cNvGrpSpPr/>
          <p:nvPr/>
        </p:nvGrpSpPr>
        <p:grpSpPr>
          <a:xfrm>
            <a:off x="498313" y="818498"/>
            <a:ext cx="11195373" cy="5221004"/>
            <a:chOff x="35624" y="0"/>
            <a:chExt cx="11195373" cy="5221004"/>
          </a:xfrm>
          <a:scene3d>
            <a:camera prst="orthographicFront"/>
            <a:lightRig rig="threePt" dir="t">
              <a:rot lat="0" lon="0" rev="7500000"/>
            </a:lightRig>
          </a:scene3d>
        </p:grpSpPr>
        <p:sp>
          <p:nvSpPr>
            <p:cNvPr id="13" name="Rectangle 12">
              <a:extLst>
                <a:ext uri="{FF2B5EF4-FFF2-40B4-BE49-F238E27FC236}">
                  <a16:creationId xmlns:a16="http://schemas.microsoft.com/office/drawing/2014/main" id="{A98C7361-1B28-4D88-B4C2-09E969D81C31}"/>
                </a:ext>
              </a:extLst>
            </p:cNvPr>
            <p:cNvSpPr/>
            <p:nvPr/>
          </p:nvSpPr>
          <p:spPr>
            <a:xfrm>
              <a:off x="35624" y="0"/>
              <a:ext cx="11195373" cy="5221004"/>
            </a:xfrm>
            <a:prstGeom prst="rect">
              <a:avLst/>
            </a:prstGeom>
            <a:gradFill rotWithShape="0">
              <a:gsLst>
                <a:gs pos="0">
                  <a:srgbClr val="79D0D9">
                    <a:alpha val="89804"/>
                  </a:srgbClr>
                </a:gs>
                <a:gs pos="100000">
                  <a:schemeClr val="bg1"/>
                </a:gs>
              </a:gsLst>
              <a:lin ang="16200000" scaled="0"/>
            </a:gradFill>
            <a:ln>
              <a:noFill/>
            </a:ln>
            <a:effectLst>
              <a:outerShdw blurRad="50800" dist="38100" dir="5400000" rotWithShape="0">
                <a:srgbClr val="000000">
                  <a:alpha val="35000"/>
                </a:srgbClr>
              </a:outerShdw>
            </a:effectLst>
            <a:sp3d prstMaterial="plastic">
              <a:bevelT w="127000" h="25400" prst="relaxedInset"/>
            </a:sp3d>
          </p:spPr>
          <p:style>
            <a:lnRef idx="0">
              <a:scrgbClr r="0" g="0" b="0"/>
            </a:lnRef>
            <a:fillRef idx="3">
              <a:scrgbClr r="0" g="0" b="0"/>
            </a:fillRef>
            <a:effectRef idx="2">
              <a:scrgbClr r="0" g="0" b="0"/>
            </a:effectRef>
            <a:fontRef idx="minor">
              <a:schemeClr val="lt1"/>
            </a:fontRef>
          </p:style>
          <p:txBody>
            <a:bodyPr/>
            <a:lstStyle/>
            <a:p>
              <a:endParaRPr lang="es-PR"/>
            </a:p>
          </p:txBody>
        </p:sp>
        <p:sp>
          <p:nvSpPr>
            <p:cNvPr id="14" name="TextBox 13">
              <a:extLst>
                <a:ext uri="{FF2B5EF4-FFF2-40B4-BE49-F238E27FC236}">
                  <a16:creationId xmlns:a16="http://schemas.microsoft.com/office/drawing/2014/main" id="{B178B5AA-89D7-4FAB-994C-B533B75847CC}"/>
                </a:ext>
              </a:extLst>
            </p:cNvPr>
            <p:cNvSpPr txBox="1"/>
            <p:nvPr/>
          </p:nvSpPr>
          <p:spPr>
            <a:xfrm>
              <a:off x="35624" y="0"/>
              <a:ext cx="11195373" cy="522100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3660" tIns="73660" rIns="73660" bIns="73660" numCol="1" spcCol="1270" anchor="ctr" anchorCtr="0">
              <a:noAutofit/>
            </a:bodyPr>
            <a:lstStyle/>
            <a:p>
              <a:pPr marL="0" marR="0" lvl="0" indent="0" algn="l" defTabSz="1289050" rtl="0" eaLnBrk="1" fontAlgn="auto" latinLnBrk="0" hangingPunct="1">
                <a:lnSpc>
                  <a:spcPct val="90000"/>
                </a:lnSpc>
                <a:spcBef>
                  <a:spcPct val="0"/>
                </a:spcBef>
                <a:spcAft>
                  <a:spcPct val="35000"/>
                </a:spcAft>
                <a:buClr>
                  <a:srgbClr val="000000"/>
                </a:buClr>
                <a:buSzTx/>
                <a:buFont typeface="Arial"/>
                <a:buNone/>
                <a:tabLst/>
                <a:defRPr/>
              </a:pPr>
              <a:endParaRPr kumimoji="0" lang="es-PR" sz="2900" b="0" i="0" u="none" strike="noStrike" kern="1200" cap="none" spc="0" normalizeH="0" baseline="0" noProof="0" dirty="0">
                <a:ln>
                  <a:noFill/>
                </a:ln>
                <a:solidFill>
                  <a:srgbClr val="000000"/>
                </a:solidFill>
                <a:effectLst/>
                <a:uLnTx/>
                <a:uFillTx/>
                <a:latin typeface="Montserrat" panose="020B0604020202020204" charset="0"/>
                <a:ea typeface="+mn-ea"/>
                <a:cs typeface="+mn-cs"/>
                <a:sym typeface="Arial"/>
              </a:endParaRPr>
            </a:p>
          </p:txBody>
        </p:sp>
      </p:grpSp>
      <p:sp>
        <p:nvSpPr>
          <p:cNvPr id="15" name="TextBox 14">
            <a:extLst>
              <a:ext uri="{FF2B5EF4-FFF2-40B4-BE49-F238E27FC236}">
                <a16:creationId xmlns:a16="http://schemas.microsoft.com/office/drawing/2014/main" id="{D2EA93E2-890F-48F5-ACB9-95EF435B73EE}"/>
              </a:ext>
            </a:extLst>
          </p:cNvPr>
          <p:cNvSpPr txBox="1"/>
          <p:nvPr/>
        </p:nvSpPr>
        <p:spPr>
          <a:xfrm>
            <a:off x="1220733" y="1705451"/>
            <a:ext cx="4493848" cy="31700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PR" sz="2400" b="0" i="0" u="none" strike="noStrike" kern="0" cap="none" spc="0" normalizeH="0" baseline="0" noProof="0" dirty="0">
                <a:ln>
                  <a:noFill/>
                </a:ln>
                <a:solidFill>
                  <a:srgbClr val="000000"/>
                </a:solidFill>
                <a:effectLst/>
                <a:uLnTx/>
                <a:uFillTx/>
                <a:latin typeface="Montserrat" panose="00000500000000000000" pitchFamily="2" charset="0"/>
                <a:sym typeface="Arial"/>
              </a:rPr>
              <a:t>Wanda I. Vázquez Fiol</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PR" sz="2400" b="0" i="0" u="none" strike="noStrike" kern="0" cap="none" spc="0" normalizeH="0" baseline="0" noProof="0" dirty="0">
                <a:ln>
                  <a:noFill/>
                </a:ln>
                <a:solidFill>
                  <a:srgbClr val="000000"/>
                </a:solidFill>
                <a:effectLst/>
                <a:uLnTx/>
                <a:uFillTx/>
                <a:latin typeface="Montserrat" panose="00000500000000000000" pitchFamily="2" charset="0"/>
                <a:sym typeface="Arial"/>
                <a:hlinkClick r:id="rId2"/>
              </a:rPr>
              <a:t>vazquez_w@de.pr.gov</a:t>
            </a:r>
            <a:endParaRPr kumimoji="0" lang="es-PR" sz="2400" b="0" i="0" u="none" strike="noStrike" kern="0" cap="none" spc="0" normalizeH="0" baseline="0" noProof="0" dirty="0">
              <a:ln>
                <a:noFill/>
              </a:ln>
              <a:solidFill>
                <a:srgbClr val="000000"/>
              </a:solidFill>
              <a:effectLst/>
              <a:uLnTx/>
              <a:uFillTx/>
              <a:latin typeface="Montserrat" panose="00000500000000000000" pitchFamily="2"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PR" sz="2400" b="0" i="0" u="none" strike="noStrike" kern="0" cap="none" spc="0" normalizeH="0" baseline="0" noProof="0" dirty="0">
                <a:ln>
                  <a:noFill/>
                </a:ln>
                <a:solidFill>
                  <a:srgbClr val="000000"/>
                </a:solidFill>
                <a:effectLst/>
                <a:uLnTx/>
                <a:uFillTx/>
                <a:latin typeface="Montserrat" panose="00000500000000000000" pitchFamily="2" charset="0"/>
                <a:sym typeface="Arial"/>
              </a:rPr>
              <a:t>Ext. 4625332</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PR" sz="2400" b="0" i="0" u="none" strike="noStrike" kern="0" cap="none" spc="0" normalizeH="0" baseline="0" noProof="0" dirty="0">
              <a:ln>
                <a:noFill/>
              </a:ln>
              <a:solidFill>
                <a:srgbClr val="000000"/>
              </a:solidFill>
              <a:effectLst/>
              <a:uLnTx/>
              <a:uFillTx/>
              <a:latin typeface="Montserrat" panose="00000500000000000000" pitchFamily="2"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PR" sz="2400" b="0" i="0" u="none" strike="noStrike" kern="0" cap="none" spc="0" normalizeH="0" baseline="0" noProof="0" dirty="0">
                <a:ln>
                  <a:noFill/>
                </a:ln>
                <a:solidFill>
                  <a:srgbClr val="000000"/>
                </a:solidFill>
                <a:effectLst/>
                <a:uLnTx/>
                <a:uFillTx/>
                <a:latin typeface="Montserrat" panose="00000500000000000000" pitchFamily="2" charset="0"/>
                <a:sym typeface="Arial"/>
              </a:rPr>
              <a:t>Rosa H. Gómez Rodríguez</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PR" sz="2400" b="0" i="0" u="none" strike="noStrike" kern="0" cap="none" spc="0" normalizeH="0" baseline="0" noProof="0" dirty="0">
                <a:ln>
                  <a:noFill/>
                </a:ln>
                <a:solidFill>
                  <a:srgbClr val="000000"/>
                </a:solidFill>
                <a:effectLst/>
                <a:uLnTx/>
                <a:uFillTx/>
                <a:latin typeface="Montserrat" panose="00000500000000000000" pitchFamily="2" charset="0"/>
                <a:sym typeface="Arial"/>
                <a:hlinkClick r:id="rId3"/>
              </a:rPr>
              <a:t>gomez_r@de.pr.gov</a:t>
            </a:r>
            <a:endParaRPr kumimoji="0" lang="es-PR" sz="2400" b="0" i="0" u="none" strike="noStrike" kern="0" cap="none" spc="0" normalizeH="0" baseline="0" noProof="0" dirty="0">
              <a:ln>
                <a:noFill/>
              </a:ln>
              <a:solidFill>
                <a:srgbClr val="000000"/>
              </a:solidFill>
              <a:effectLst/>
              <a:uLnTx/>
              <a:uFillTx/>
              <a:latin typeface="Montserrat" panose="00000500000000000000" pitchFamily="2" charset="0"/>
              <a:sym typeface="Arial"/>
            </a:endParaRPr>
          </a:p>
          <a:p>
            <a:pPr lvl="0" algn="just">
              <a:defRPr/>
            </a:pPr>
            <a:r>
              <a:rPr lang="es-PR" sz="2400" dirty="0">
                <a:latin typeface="Montserrat" panose="00000500000000000000" pitchFamily="2" charset="0"/>
              </a:rPr>
              <a:t>Ext. 4625304</a:t>
            </a:r>
            <a:endParaRPr kumimoji="0" lang="es-PR"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PR"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Rectangle 2">
            <a:extLst>
              <a:ext uri="{FF2B5EF4-FFF2-40B4-BE49-F238E27FC236}">
                <a16:creationId xmlns:a16="http://schemas.microsoft.com/office/drawing/2014/main" id="{CFD5B514-B4A6-7449-E0EE-CA71296833DE}"/>
              </a:ext>
            </a:extLst>
          </p:cNvPr>
          <p:cNvSpPr txBox="1">
            <a:spLocks noChangeArrowheads="1"/>
          </p:cNvSpPr>
          <p:nvPr/>
        </p:nvSpPr>
        <p:spPr>
          <a:xfrm>
            <a:off x="454324" y="109380"/>
            <a:ext cx="8229600" cy="54213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4100" b="1" i="0" u="none" strike="noStrike" kern="1200" cap="none" spc="0" normalizeH="0" baseline="0" noProof="0" dirty="0">
                <a:ln>
                  <a:noFill/>
                </a:ln>
                <a:solidFill>
                  <a:srgbClr val="3494BA"/>
                </a:solidFill>
                <a:effectLst>
                  <a:outerShdw blurRad="38100" dist="38100" dir="2700000" algn="tl">
                    <a:srgbClr val="000000">
                      <a:alpha val="43137"/>
                    </a:srgbClr>
                  </a:outerShdw>
                  <a:reflection blurRad="12700" stA="48000" endA="300" endPos="55000" dir="5400000" sy="-90000" algn="bl" rotWithShape="0"/>
                </a:effectLst>
                <a:uLnTx/>
                <a:uFillTx/>
                <a:latin typeface="Montserrat" panose="020B0604020202020204" charset="0"/>
                <a:ea typeface="+mj-ea"/>
                <a:cs typeface="Times New Roman" panose="02020603050405020304" pitchFamily="18" charset="0"/>
                <a:sym typeface="Arial"/>
              </a:rPr>
              <a:t>Personal del Programa</a:t>
            </a:r>
          </a:p>
        </p:txBody>
      </p:sp>
      <p:sp>
        <p:nvSpPr>
          <p:cNvPr id="3" name="TextBox 2">
            <a:extLst>
              <a:ext uri="{FF2B5EF4-FFF2-40B4-BE49-F238E27FC236}">
                <a16:creationId xmlns:a16="http://schemas.microsoft.com/office/drawing/2014/main" id="{B16546A6-BC07-DFE1-AEEE-3260B3BD07F7}"/>
              </a:ext>
            </a:extLst>
          </p:cNvPr>
          <p:cNvSpPr txBox="1"/>
          <p:nvPr/>
        </p:nvSpPr>
        <p:spPr>
          <a:xfrm>
            <a:off x="6437000" y="1595092"/>
            <a:ext cx="4493848" cy="28931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PR" sz="2400" b="0" i="0" u="none" strike="noStrike" kern="0" cap="none" spc="0" normalizeH="0" baseline="0" noProof="0" dirty="0">
                <a:ln>
                  <a:noFill/>
                </a:ln>
                <a:solidFill>
                  <a:srgbClr val="000000"/>
                </a:solidFill>
                <a:effectLst/>
                <a:uLnTx/>
                <a:uFillTx/>
                <a:latin typeface="Montserrat" panose="00000500000000000000" pitchFamily="2" charset="0"/>
                <a:sym typeface="Arial"/>
              </a:rPr>
              <a:t>Jaime Vázquez Rivera</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PR" sz="2400" b="0" i="0" u="none" strike="noStrike" kern="0" cap="none" spc="0" normalizeH="0" baseline="0" noProof="0" dirty="0">
                <a:ln>
                  <a:noFill/>
                </a:ln>
                <a:solidFill>
                  <a:srgbClr val="000000"/>
                </a:solidFill>
                <a:effectLst/>
                <a:uLnTx/>
                <a:uFillTx/>
                <a:latin typeface="Montserrat" panose="00000500000000000000" pitchFamily="2" charset="0"/>
                <a:sym typeface="Arial"/>
                <a:hlinkClick r:id="rId4"/>
              </a:rPr>
              <a:t>vazquezrja@de.pr.gov</a:t>
            </a:r>
            <a:endParaRPr kumimoji="0" lang="es-PR" sz="2400" b="0" i="0" u="none" strike="noStrike" kern="0" cap="none" spc="0" normalizeH="0" baseline="0" noProof="0" dirty="0">
              <a:ln>
                <a:noFill/>
              </a:ln>
              <a:solidFill>
                <a:srgbClr val="000000"/>
              </a:solidFill>
              <a:effectLst/>
              <a:uLnTx/>
              <a:uFillTx/>
              <a:latin typeface="Montserrat" panose="00000500000000000000" pitchFamily="2" charset="0"/>
              <a:sym typeface="Arial"/>
            </a:endParaRPr>
          </a:p>
          <a:p>
            <a:pPr lvl="0" algn="just">
              <a:defRPr/>
            </a:pPr>
            <a:r>
              <a:rPr lang="es-PR" sz="2400" dirty="0">
                <a:latin typeface="Montserrat" panose="00000500000000000000" pitchFamily="2" charset="0"/>
              </a:rPr>
              <a:t>Ext. 4625334</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PR" sz="2400" b="0" i="0" u="none" strike="noStrike" kern="0" cap="none" spc="0" normalizeH="0" baseline="0" noProof="0" dirty="0">
              <a:ln>
                <a:noFill/>
              </a:ln>
              <a:solidFill>
                <a:srgbClr val="000000"/>
              </a:solidFill>
              <a:effectLst/>
              <a:uLnTx/>
              <a:uFillTx/>
              <a:latin typeface="Montserrat" panose="00000500000000000000" pitchFamily="2"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PR" sz="2400" b="0" i="0" u="none" strike="noStrike" kern="0" cap="none" spc="0" normalizeH="0" baseline="0" noProof="0" dirty="0">
                <a:ln>
                  <a:noFill/>
                </a:ln>
                <a:solidFill>
                  <a:srgbClr val="000000"/>
                </a:solidFill>
                <a:effectLst/>
                <a:uLnTx/>
                <a:uFillTx/>
                <a:latin typeface="Montserrat" panose="00000500000000000000" pitchFamily="2" charset="0"/>
                <a:sym typeface="Arial"/>
              </a:rPr>
              <a:t>Javier Rivera Santos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PR" sz="2400" b="0" i="0" u="none" strike="noStrike" kern="0" cap="none" spc="0" normalizeH="0" baseline="0" noProof="0" dirty="0">
                <a:ln>
                  <a:noFill/>
                </a:ln>
                <a:solidFill>
                  <a:srgbClr val="000000"/>
                </a:solidFill>
                <a:effectLst/>
                <a:uLnTx/>
                <a:uFillTx/>
                <a:latin typeface="Montserrat" panose="00000500000000000000" pitchFamily="2" charset="0"/>
                <a:sym typeface="Arial"/>
                <a:hlinkClick r:id="rId5"/>
              </a:rPr>
              <a:t>rivera_ja@de.pr.gov</a:t>
            </a:r>
            <a:endParaRPr kumimoji="0" lang="es-PR" sz="2400" b="0" i="0" u="none" strike="noStrike" kern="0" cap="none" spc="0" normalizeH="0" baseline="0" noProof="0" dirty="0">
              <a:ln>
                <a:noFill/>
              </a:ln>
              <a:solidFill>
                <a:srgbClr val="000000"/>
              </a:solidFill>
              <a:effectLst/>
              <a:uLnTx/>
              <a:uFillTx/>
              <a:latin typeface="Montserrat" panose="00000500000000000000" pitchFamily="2" charset="0"/>
              <a:sym typeface="Arial"/>
            </a:endParaRPr>
          </a:p>
          <a:p>
            <a:pPr lvl="0" algn="just">
              <a:defRPr/>
            </a:pPr>
            <a:r>
              <a:rPr lang="es-PR" sz="2400" dirty="0">
                <a:latin typeface="Montserrat" panose="00000500000000000000" pitchFamily="2" charset="0"/>
              </a:rPr>
              <a:t>Ext. 4625326</a:t>
            </a:r>
            <a:endParaRPr kumimoji="0" lang="es-PR"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Footer Placeholder 3">
            <a:extLst>
              <a:ext uri="{FF2B5EF4-FFF2-40B4-BE49-F238E27FC236}">
                <a16:creationId xmlns:a16="http://schemas.microsoft.com/office/drawing/2014/main" id="{D33320AB-56AE-4AE9-99B6-D0548A408D4D}"/>
              </a:ext>
            </a:extLst>
          </p:cNvPr>
          <p:cNvSpPr>
            <a:spLocks noGrp="1"/>
          </p:cNvSpPr>
          <p:nvPr>
            <p:ph type="ftr" idx="11"/>
          </p:nvPr>
        </p:nvSpPr>
        <p:spPr/>
        <p:txBody>
          <a:bodyPr/>
          <a:lstStyle/>
          <a:p>
            <a:r>
              <a:rPr lang="en-US"/>
              <a:t>Título II-A (Rev. WVF 21-junio-2023)</a:t>
            </a:r>
            <a:endParaRPr lang="en-US" dirty="0"/>
          </a:p>
        </p:txBody>
      </p:sp>
      <p:sp>
        <p:nvSpPr>
          <p:cNvPr id="5" name="Slide Number Placeholder 4">
            <a:extLst>
              <a:ext uri="{FF2B5EF4-FFF2-40B4-BE49-F238E27FC236}">
                <a16:creationId xmlns:a16="http://schemas.microsoft.com/office/drawing/2014/main" id="{EAA114E6-2849-40D2-AE45-363CB290BB6D}"/>
              </a:ext>
            </a:extLst>
          </p:cNvPr>
          <p:cNvSpPr>
            <a:spLocks noGrp="1"/>
          </p:cNvSpPr>
          <p:nvPr>
            <p:ph type="sldNum" idx="12"/>
          </p:nvPr>
        </p:nvSpPr>
        <p:spPr/>
        <p:txBody>
          <a:bodyPr/>
          <a:lstStyle/>
          <a:p>
            <a:fld id="{00000000-1234-1234-1234-123412341234}" type="slidenum">
              <a:rPr lang="es-US" smtClean="0"/>
              <a:pPr/>
              <a:t>13</a:t>
            </a:fld>
            <a:endParaRPr lang="es-US" dirty="0"/>
          </a:p>
        </p:txBody>
      </p:sp>
      <p:sp>
        <p:nvSpPr>
          <p:cNvPr id="6" name="TextBox 5">
            <a:extLst>
              <a:ext uri="{FF2B5EF4-FFF2-40B4-BE49-F238E27FC236}">
                <a16:creationId xmlns:a16="http://schemas.microsoft.com/office/drawing/2014/main" id="{E620645E-EA92-434D-A352-9110805A7CDF}"/>
              </a:ext>
            </a:extLst>
          </p:cNvPr>
          <p:cNvSpPr txBox="1"/>
          <p:nvPr/>
        </p:nvSpPr>
        <p:spPr>
          <a:xfrm>
            <a:off x="1155031" y="874454"/>
            <a:ext cx="9152022" cy="461665"/>
          </a:xfrm>
          <a:prstGeom prst="rect">
            <a:avLst/>
          </a:prstGeom>
          <a:noFill/>
        </p:spPr>
        <p:txBody>
          <a:bodyPr wrap="square" rtlCol="0">
            <a:spAutoFit/>
          </a:bodyPr>
          <a:lstStyle/>
          <a:p>
            <a:r>
              <a:rPr lang="en-US" sz="2400" dirty="0" err="1">
                <a:latin typeface="Montserrat" panose="00000500000000000000" pitchFamily="2" charset="0"/>
              </a:rPr>
              <a:t>Cuadro</a:t>
            </a:r>
            <a:r>
              <a:rPr lang="en-US" sz="2400" dirty="0">
                <a:latin typeface="Montserrat" panose="00000500000000000000" pitchFamily="2" charset="0"/>
              </a:rPr>
              <a:t> </a:t>
            </a:r>
            <a:r>
              <a:rPr lang="en-US" sz="2400" dirty="0" err="1">
                <a:latin typeface="Montserrat" panose="00000500000000000000" pitchFamily="2" charset="0"/>
              </a:rPr>
              <a:t>Departamento</a:t>
            </a:r>
            <a:r>
              <a:rPr lang="en-US" sz="2400" dirty="0">
                <a:latin typeface="Montserrat" panose="00000500000000000000" pitchFamily="2" charset="0"/>
              </a:rPr>
              <a:t> de </a:t>
            </a:r>
            <a:r>
              <a:rPr lang="en-US" sz="2400" dirty="0" err="1">
                <a:latin typeface="Montserrat" panose="00000500000000000000" pitchFamily="2" charset="0"/>
              </a:rPr>
              <a:t>Educación</a:t>
            </a:r>
            <a:r>
              <a:rPr lang="en-US" sz="2400" dirty="0">
                <a:latin typeface="Montserrat" panose="00000500000000000000" pitchFamily="2" charset="0"/>
              </a:rPr>
              <a:t>(787) 759-2000</a:t>
            </a:r>
          </a:p>
        </p:txBody>
      </p:sp>
    </p:spTree>
    <p:extLst>
      <p:ext uri="{BB962C8B-B14F-4D97-AF65-F5344CB8AC3E}">
        <p14:creationId xmlns:p14="http://schemas.microsoft.com/office/powerpoint/2010/main" val="255980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ctrTitle"/>
          </p:nvPr>
        </p:nvSpPr>
        <p:spPr>
          <a:xfrm>
            <a:off x="4916142" y="1190841"/>
            <a:ext cx="6644100" cy="4234800"/>
          </a:xfrm>
          <a:prstGeom prst="rect">
            <a:avLst/>
          </a:prstGeom>
        </p:spPr>
        <p:txBody>
          <a:bodyPr spcFirstLastPara="1" wrap="square" lIns="91425" tIns="45700" rIns="91425" bIns="45700" anchor="ctr" anchorCtr="0">
            <a:normAutofit/>
          </a:bodyPr>
          <a:lstStyle/>
          <a:p>
            <a:pPr lvl="0" algn="ctr"/>
            <a:r>
              <a:rPr lang="es-US" sz="4400" b="1" dirty="0"/>
              <a:t>¿PREGUNTAS?</a:t>
            </a:r>
            <a:endParaRPr sz="4400" b="1" dirty="0"/>
          </a:p>
        </p:txBody>
      </p:sp>
      <p:pic>
        <p:nvPicPr>
          <p:cNvPr id="3" name="Graphic 2" descr="Questions">
            <a:extLst>
              <a:ext uri="{FF2B5EF4-FFF2-40B4-BE49-F238E27FC236}">
                <a16:creationId xmlns:a16="http://schemas.microsoft.com/office/drawing/2014/main" id="{6A9CD9A0-13F1-734B-AEE9-4E767C4F0A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2126" y="474661"/>
            <a:ext cx="6255656" cy="6009266"/>
          </a:xfrm>
          <a:prstGeom prst="rect">
            <a:avLst/>
          </a:prstGeom>
        </p:spPr>
      </p:pic>
      <p:sp>
        <p:nvSpPr>
          <p:cNvPr id="4" name="TextBox 3">
            <a:extLst>
              <a:ext uri="{FF2B5EF4-FFF2-40B4-BE49-F238E27FC236}">
                <a16:creationId xmlns:a16="http://schemas.microsoft.com/office/drawing/2014/main" id="{D84A4D14-08BA-498A-9E78-87269923AA3F}"/>
              </a:ext>
            </a:extLst>
          </p:cNvPr>
          <p:cNvSpPr txBox="1"/>
          <p:nvPr/>
        </p:nvSpPr>
        <p:spPr>
          <a:xfrm>
            <a:off x="7654540" y="3576287"/>
            <a:ext cx="1167307" cy="307777"/>
          </a:xfrm>
          <a:prstGeom prst="rect">
            <a:avLst/>
          </a:prstGeom>
          <a:noFill/>
        </p:spPr>
        <p:txBody>
          <a:bodyPr wrap="none" rtlCol="0">
            <a:spAutoFit/>
          </a:bodyPr>
          <a:lstStyle/>
          <a:p>
            <a:r>
              <a:rPr lang="en-US" dirty="0">
                <a:latin typeface="Montserrat" panose="00000500000000000000" pitchFamily="2" charset="0"/>
              </a:rPr>
              <a:t>10 </a:t>
            </a:r>
            <a:r>
              <a:rPr lang="en-US" dirty="0" err="1">
                <a:latin typeface="Montserrat" panose="00000500000000000000" pitchFamily="2" charset="0"/>
              </a:rPr>
              <a:t>minutos</a:t>
            </a:r>
            <a:endParaRPr lang="es-ES_tradnl" dirty="0">
              <a:latin typeface="Montserrat" panose="00000500000000000000" pitchFamily="2" charset="0"/>
            </a:endParaRPr>
          </a:p>
        </p:txBody>
      </p:sp>
    </p:spTree>
    <p:extLst>
      <p:ext uri="{BB962C8B-B14F-4D97-AF65-F5344CB8AC3E}">
        <p14:creationId xmlns:p14="http://schemas.microsoft.com/office/powerpoint/2010/main" val="37496537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Google Shape;161;p22">
            <a:extLst>
              <a:ext uri="{FF2B5EF4-FFF2-40B4-BE49-F238E27FC236}">
                <a16:creationId xmlns:a16="http://schemas.microsoft.com/office/drawing/2014/main" id="{C3B0F2B2-003D-1847-B921-78D10EF66371}"/>
              </a:ext>
            </a:extLst>
          </p:cNvPr>
          <p:cNvSpPr txBox="1">
            <a:spLocks/>
          </p:cNvSpPr>
          <p:nvPr/>
        </p:nvSpPr>
        <p:spPr>
          <a:xfrm>
            <a:off x="3077679" y="220377"/>
            <a:ext cx="9486531" cy="92441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1pPr>
            <a:lvl2pPr marR="0" lvl="1"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2pPr>
            <a:lvl3pPr marR="0" lvl="2"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3pPr>
            <a:lvl4pPr marR="0" lvl="3"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4pPr>
            <a:lvl5pPr marR="0" lvl="4"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5pPr>
            <a:lvl6pPr marR="0" lvl="5"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6pPr>
            <a:lvl7pPr marR="0" lvl="6"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7pPr>
            <a:lvl8pPr marR="0" lvl="7"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8pPr>
            <a:lvl9pPr marR="0" lvl="8"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9pPr>
          </a:lstStyle>
          <a:p>
            <a:pPr algn="ctr"/>
            <a:r>
              <a:rPr lang="es-US" sz="5000" b="1" dirty="0"/>
              <a:t>INTRODUCCIÓN</a:t>
            </a:r>
          </a:p>
        </p:txBody>
      </p:sp>
      <p:pic>
        <p:nvPicPr>
          <p:cNvPr id="8" name="Graphic 7" descr="Subtitles">
            <a:extLst>
              <a:ext uri="{FF2B5EF4-FFF2-40B4-BE49-F238E27FC236}">
                <a16:creationId xmlns:a16="http://schemas.microsoft.com/office/drawing/2014/main" id="{CFB59787-9D21-DA41-A4CE-216B536A87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3540" y="10352"/>
            <a:ext cx="914400" cy="914400"/>
          </a:xfrm>
          <a:prstGeom prst="rect">
            <a:avLst/>
          </a:prstGeom>
        </p:spPr>
      </p:pic>
      <p:sp>
        <p:nvSpPr>
          <p:cNvPr id="15" name="Title 3">
            <a:extLst>
              <a:ext uri="{FF2B5EF4-FFF2-40B4-BE49-F238E27FC236}">
                <a16:creationId xmlns:a16="http://schemas.microsoft.com/office/drawing/2014/main" id="{C489842C-8C0F-4E48-8BC4-6FF51F95034C}"/>
              </a:ext>
            </a:extLst>
          </p:cNvPr>
          <p:cNvSpPr txBox="1">
            <a:spLocks/>
          </p:cNvSpPr>
          <p:nvPr/>
        </p:nvSpPr>
        <p:spPr>
          <a:xfrm>
            <a:off x="4500337" y="985663"/>
            <a:ext cx="7287472" cy="463620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1200"/>
              <a:buFont typeface="Montserrat"/>
              <a:buNone/>
              <a:defRPr sz="3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lnSpc>
                <a:spcPct val="100000"/>
              </a:lnSpc>
            </a:pPr>
            <a:r>
              <a:rPr lang="es-ES" sz="2800" dirty="0">
                <a:solidFill>
                  <a:sysClr val="windowText" lastClr="000000"/>
                </a:solidFill>
              </a:rPr>
              <a:t>La finalidad principal del Programa Título II, Parte A, es apoyar a los educadores, y otros líderes educativos, en su ejecutoria académica para mejorar la eficacia de la enseñanza a sus</a:t>
            </a:r>
            <a:r>
              <a:rPr lang="en-US" sz="2800" dirty="0">
                <a:solidFill>
                  <a:sysClr val="windowText" lastClr="000000"/>
                </a:solidFill>
              </a:rPr>
              <a:t> </a:t>
            </a:r>
            <a:r>
              <a:rPr lang="es-US" sz="2800" dirty="0">
                <a:solidFill>
                  <a:sysClr val="windowText" lastClr="000000"/>
                </a:solidFill>
              </a:rPr>
              <a:t>estudiantes, </a:t>
            </a:r>
            <a:r>
              <a:rPr lang="es-ES" sz="2800" dirty="0">
                <a:solidFill>
                  <a:sysClr val="windowText" lastClr="000000"/>
                </a:solidFill>
              </a:rPr>
              <a:t>garantizando, de esta manera, que el ofrecimiento educativo sea equitativo y de calidad.</a:t>
            </a:r>
            <a:endParaRPr lang="es-ES_tradnl" sz="2800" dirty="0"/>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720797078"/>
              </p:ext>
            </p:extLst>
          </p:nvPr>
        </p:nvGraphicFramePr>
        <p:xfrm>
          <a:off x="783102" y="278295"/>
          <a:ext cx="10388479" cy="5864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clrChange>
              <a:clrFrom>
                <a:srgbClr val="FFFFFF"/>
              </a:clrFrom>
              <a:clrTo>
                <a:srgbClr val="FFFFFF">
                  <a:alpha val="0"/>
                </a:srgbClr>
              </a:clrTo>
            </a:clrChange>
          </a:blip>
          <a:stretch>
            <a:fillRect/>
          </a:stretch>
        </p:blipFill>
        <p:spPr>
          <a:xfrm flipV="1">
            <a:off x="116638" y="278295"/>
            <a:ext cx="666464" cy="5864087"/>
          </a:xfrm>
          <a:prstGeom prst="rect">
            <a:avLst/>
          </a:prstGeom>
        </p:spPr>
      </p:pic>
    </p:spTree>
    <p:extLst>
      <p:ext uri="{BB962C8B-B14F-4D97-AF65-F5344CB8AC3E}">
        <p14:creationId xmlns:p14="http://schemas.microsoft.com/office/powerpoint/2010/main" val="205841753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1870785424"/>
              </p:ext>
            </p:extLst>
          </p:nvPr>
        </p:nvGraphicFramePr>
        <p:xfrm>
          <a:off x="852714" y="955630"/>
          <a:ext cx="10653152" cy="5639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Rectangle 2"/>
          <p:cNvSpPr txBox="1">
            <a:spLocks noChangeArrowheads="1"/>
          </p:cNvSpPr>
          <p:nvPr/>
        </p:nvSpPr>
        <p:spPr>
          <a:xfrm>
            <a:off x="852714" y="114300"/>
            <a:ext cx="7581900" cy="647700"/>
          </a:xfrm>
          <a:prstGeom prst="rect">
            <a:avLst/>
          </a:prstGeom>
        </p:spPr>
        <p:txBody>
          <a:bodyPr vert="horz" anchor="b">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buClrTx/>
              <a:buFontTx/>
              <a:buNone/>
            </a:pPr>
            <a:r>
              <a:rPr lang="en-US" altLang="en-US" sz="3600" i="1" dirty="0">
                <a:ln w="10541" cmpd="sng">
                  <a:solidFill>
                    <a:srgbClr val="3494BA">
                      <a:shade val="88000"/>
                      <a:satMod val="110000"/>
                    </a:srgbClr>
                  </a:solidFill>
                  <a:prstDash val="solid"/>
                </a:ln>
                <a:gradFill>
                  <a:gsLst>
                    <a:gs pos="0">
                      <a:srgbClr val="3494BA">
                        <a:tint val="40000"/>
                        <a:satMod val="250000"/>
                      </a:srgbClr>
                    </a:gs>
                    <a:gs pos="9000">
                      <a:srgbClr val="3494BA">
                        <a:tint val="52000"/>
                        <a:satMod val="300000"/>
                      </a:srgbClr>
                    </a:gs>
                    <a:gs pos="50000">
                      <a:srgbClr val="3494BA">
                        <a:shade val="20000"/>
                        <a:satMod val="300000"/>
                      </a:srgbClr>
                    </a:gs>
                    <a:gs pos="79000">
                      <a:srgbClr val="3494BA">
                        <a:tint val="52000"/>
                        <a:satMod val="300000"/>
                      </a:srgbClr>
                    </a:gs>
                    <a:gs pos="100000">
                      <a:srgbClr val="3494BA">
                        <a:tint val="40000"/>
                        <a:satMod val="250000"/>
                      </a:srgbClr>
                    </a:gs>
                  </a:gsLst>
                  <a:lin ang="5400000"/>
                </a:gra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PROPÓSITO DEL PROGRAMA </a:t>
            </a:r>
          </a:p>
        </p:txBody>
      </p:sp>
    </p:spTree>
    <p:extLst>
      <p:ext uri="{BB962C8B-B14F-4D97-AF65-F5344CB8AC3E}">
        <p14:creationId xmlns:p14="http://schemas.microsoft.com/office/powerpoint/2010/main" val="268800256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1568" y="2994880"/>
            <a:ext cx="2260500" cy="570600"/>
          </a:xfrm>
        </p:spPr>
        <p:style>
          <a:lnRef idx="0">
            <a:schemeClr val="accent1"/>
          </a:lnRef>
          <a:fillRef idx="3">
            <a:schemeClr val="accent1"/>
          </a:fillRef>
          <a:effectRef idx="3">
            <a:schemeClr val="accent1"/>
          </a:effectRef>
          <a:fontRef idx="minor">
            <a:schemeClr val="lt1"/>
          </a:fontRef>
        </p:style>
        <p:txBody>
          <a:bodyPr/>
          <a:lstStyle/>
          <a:p>
            <a:r>
              <a:rPr lang="es-PR" dirty="0"/>
              <a:t>consultas</a:t>
            </a:r>
          </a:p>
        </p:txBody>
      </p:sp>
      <p:sp>
        <p:nvSpPr>
          <p:cNvPr id="4" name="Text Placeholder 3"/>
          <p:cNvSpPr>
            <a:spLocks noGrp="1"/>
          </p:cNvSpPr>
          <p:nvPr>
            <p:ph type="body" idx="2"/>
          </p:nvPr>
        </p:nvSpPr>
        <p:spPr>
          <a:xfrm>
            <a:off x="841568" y="3684776"/>
            <a:ext cx="2238000" cy="2510946"/>
          </a:xfrm>
          <a:ln w="44450" cap="rnd">
            <a:gradFill flip="none" rotWithShape="1">
              <a:gsLst>
                <a:gs pos="17000">
                  <a:srgbClr val="00CC99"/>
                </a:gs>
                <a:gs pos="56000">
                  <a:srgbClr val="00B0F0"/>
                </a:gs>
                <a:gs pos="100000">
                  <a:schemeClr val="accent1">
                    <a:lumMod val="50000"/>
                  </a:schemeClr>
                </a:gs>
              </a:gsLst>
              <a:path path="shape">
                <a:fillToRect l="50000" t="50000" r="50000" b="50000"/>
              </a:path>
              <a:tileRect/>
            </a:gradFill>
            <a:beve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ormAutofit/>
          </a:bodyPr>
          <a:lstStyle/>
          <a:p>
            <a:pPr marL="0" indent="0">
              <a:spcBef>
                <a:spcPts val="0"/>
              </a:spcBef>
              <a:buClrTx/>
              <a:buSzTx/>
              <a:buNone/>
            </a:pPr>
            <a:r>
              <a:rPr lang="es-US" sz="2000" dirty="0">
                <a:solidFill>
                  <a:sysClr val="windowText" lastClr="000000"/>
                </a:solidFill>
              </a:rPr>
              <a:t>Las escuelas presentan sus </a:t>
            </a:r>
            <a:r>
              <a:rPr lang="es-US" sz="2000" b="1" dirty="0">
                <a:solidFill>
                  <a:sysClr val="windowText" lastClr="000000"/>
                </a:solidFill>
              </a:rPr>
              <a:t>consultas</a:t>
            </a:r>
            <a:r>
              <a:rPr lang="es-US" sz="2000" dirty="0">
                <a:solidFill>
                  <a:sysClr val="windowText" lastClr="000000"/>
                </a:solidFill>
              </a:rPr>
              <a:t> con intención de participar del Programa</a:t>
            </a:r>
            <a:endParaRPr lang="en-US" sz="2000" dirty="0">
              <a:solidFill>
                <a:sysClr val="windowText" lastClr="000000"/>
              </a:solidFill>
            </a:endParaRPr>
          </a:p>
        </p:txBody>
      </p:sp>
      <p:pic>
        <p:nvPicPr>
          <p:cNvPr id="15" name="Picture Placeholder 14"/>
          <p:cNvPicPr>
            <a:picLocks noGrp="1" noChangeAspect="1"/>
          </p:cNvPicPr>
          <p:nvPr>
            <p:ph type="pic" idx="3"/>
          </p:nvPr>
        </p:nvPicPr>
        <p:blipFill rotWithShape="1">
          <a:blip r:embed="rId2">
            <a:extLst>
              <a:ext uri="{28A0092B-C50C-407E-A947-70E740481C1C}">
                <a14:useLocalDpi xmlns:a14="http://schemas.microsoft.com/office/drawing/2010/main" val="0"/>
              </a:ext>
            </a:extLst>
          </a:blip>
          <a:srcRect l="21032" r="21032"/>
          <a:stretch/>
        </p:blipFill>
        <p:spPr>
          <a:xfrm>
            <a:off x="1044468" y="974350"/>
            <a:ext cx="1854200" cy="1854200"/>
          </a:xfrm>
        </p:spPr>
      </p:pic>
      <p:sp>
        <p:nvSpPr>
          <p:cNvPr id="6" name="Subtitle 5"/>
          <p:cNvSpPr>
            <a:spLocks noGrp="1"/>
          </p:cNvSpPr>
          <p:nvPr>
            <p:ph type="subTitle" idx="4"/>
          </p:nvPr>
        </p:nvSpPr>
        <p:spPr>
          <a:xfrm>
            <a:off x="3500975" y="2994880"/>
            <a:ext cx="2260500" cy="570600"/>
          </a:xfrm>
        </p:spPr>
        <p:style>
          <a:lnRef idx="0">
            <a:schemeClr val="accent1"/>
          </a:lnRef>
          <a:fillRef idx="3">
            <a:schemeClr val="accent1"/>
          </a:fillRef>
          <a:effectRef idx="3">
            <a:schemeClr val="accent1"/>
          </a:effectRef>
          <a:fontRef idx="minor">
            <a:schemeClr val="lt1"/>
          </a:fontRef>
        </p:style>
        <p:txBody>
          <a:bodyPr/>
          <a:lstStyle/>
          <a:p>
            <a:r>
              <a:rPr lang="es-PR" dirty="0"/>
              <a:t>fondos</a:t>
            </a:r>
          </a:p>
          <a:p>
            <a:endParaRPr lang="es-PR" dirty="0"/>
          </a:p>
        </p:txBody>
      </p:sp>
      <p:sp>
        <p:nvSpPr>
          <p:cNvPr id="7" name="Text Placeholder 6"/>
          <p:cNvSpPr>
            <a:spLocks noGrp="1"/>
          </p:cNvSpPr>
          <p:nvPr>
            <p:ph type="body" idx="5"/>
          </p:nvPr>
        </p:nvSpPr>
        <p:spPr>
          <a:xfrm>
            <a:off x="3500488" y="3680723"/>
            <a:ext cx="2260500" cy="2510947"/>
          </a:xfrm>
          <a:ln w="44450" cap="rnd">
            <a:gradFill flip="none" rotWithShape="1">
              <a:gsLst>
                <a:gs pos="0">
                  <a:srgbClr val="00CC99"/>
                </a:gs>
                <a:gs pos="53000">
                  <a:srgbClr val="00B0F0"/>
                </a:gs>
                <a:gs pos="100000">
                  <a:schemeClr val="accent1">
                    <a:lumMod val="75000"/>
                  </a:schemeClr>
                </a:gs>
              </a:gsLst>
              <a:path path="shape">
                <a:fillToRect l="50000" t="50000" r="50000" b="50000"/>
              </a:path>
              <a:tileRect/>
            </a:gradFill>
            <a:beve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ormAutofit/>
          </a:bodyPr>
          <a:lstStyle/>
          <a:p>
            <a:pPr marL="0" lvl="0" indent="0">
              <a:spcBef>
                <a:spcPts val="0"/>
              </a:spcBef>
              <a:buClrTx/>
              <a:buSzTx/>
              <a:buNone/>
            </a:pPr>
            <a:r>
              <a:rPr lang="es-ES" sz="2000" dirty="0">
                <a:solidFill>
                  <a:sysClr val="windowText" lastClr="000000"/>
                </a:solidFill>
              </a:rPr>
              <a:t>Los </a:t>
            </a:r>
            <a:r>
              <a:rPr lang="es-ES" sz="2000" b="1" dirty="0">
                <a:solidFill>
                  <a:sysClr val="windowText" lastClr="000000"/>
                </a:solidFill>
              </a:rPr>
              <a:t>fondos</a:t>
            </a:r>
            <a:r>
              <a:rPr lang="es-ES" sz="2000" dirty="0">
                <a:solidFill>
                  <a:sysClr val="windowText" lastClr="000000"/>
                </a:solidFill>
              </a:rPr>
              <a:t> son asignados a las escuelas que cumplieron confirmando su participación</a:t>
            </a:r>
            <a:endParaRPr lang="en-US" sz="2000" dirty="0">
              <a:solidFill>
                <a:sysClr val="windowText" lastClr="000000"/>
              </a:solidFill>
            </a:endParaRPr>
          </a:p>
        </p:txBody>
      </p:sp>
      <p:pic>
        <p:nvPicPr>
          <p:cNvPr id="20" name="Picture Placeholder 19"/>
          <p:cNvPicPr>
            <a:picLocks noGrp="1" noChangeAspect="1"/>
          </p:cNvPicPr>
          <p:nvPr>
            <p:ph type="pic" idx="6"/>
          </p:nvPr>
        </p:nvPicPr>
        <p:blipFill rotWithShape="1">
          <a:blip r:embed="rId3">
            <a:extLst>
              <a:ext uri="{28A0092B-C50C-407E-A947-70E740481C1C}">
                <a14:useLocalDpi xmlns:a14="http://schemas.microsoft.com/office/drawing/2010/main" val="0"/>
              </a:ext>
            </a:extLst>
          </a:blip>
          <a:srcRect l="13790" t="5956" r="13790" b="5956"/>
          <a:stretch/>
        </p:blipFill>
        <p:spPr>
          <a:xfrm>
            <a:off x="3703638" y="925513"/>
            <a:ext cx="1854200" cy="1852612"/>
          </a:xfrm>
          <a:ln cap="rnd">
            <a:gradFill flip="none" rotWithShape="1">
              <a:gsLst>
                <a:gs pos="43000">
                  <a:schemeClr val="accent1">
                    <a:lumMod val="5000"/>
                    <a:lumOff val="95000"/>
                  </a:schemeClr>
                </a:gs>
                <a:gs pos="4000">
                  <a:schemeClr val="accent1">
                    <a:lumMod val="45000"/>
                    <a:lumOff val="55000"/>
                  </a:schemeClr>
                </a:gs>
                <a:gs pos="100000">
                  <a:schemeClr val="accent1">
                    <a:lumMod val="30000"/>
                    <a:lumOff val="70000"/>
                  </a:schemeClr>
                </a:gs>
              </a:gsLst>
              <a:lin ang="2700000" scaled="1"/>
              <a:tileRect/>
            </a:gradFill>
          </a:ln>
        </p:spPr>
      </p:pic>
      <p:sp>
        <p:nvSpPr>
          <p:cNvPr id="9" name="Subtitle 8"/>
          <p:cNvSpPr>
            <a:spLocks noGrp="1"/>
          </p:cNvSpPr>
          <p:nvPr>
            <p:ph type="subTitle" idx="7"/>
          </p:nvPr>
        </p:nvSpPr>
        <p:spPr>
          <a:xfrm>
            <a:off x="6160382" y="2994880"/>
            <a:ext cx="2260500" cy="570600"/>
          </a:xfrm>
        </p:spPr>
        <p:style>
          <a:lnRef idx="0">
            <a:schemeClr val="accent1"/>
          </a:lnRef>
          <a:fillRef idx="3">
            <a:schemeClr val="accent1"/>
          </a:fillRef>
          <a:effectRef idx="3">
            <a:schemeClr val="accent1"/>
          </a:effectRef>
          <a:fontRef idx="minor">
            <a:schemeClr val="lt1"/>
          </a:fontRef>
        </p:style>
        <p:txBody>
          <a:bodyPr>
            <a:normAutofit fontScale="92500"/>
          </a:bodyPr>
          <a:lstStyle/>
          <a:p>
            <a:r>
              <a:rPr lang="es-PR" dirty="0"/>
              <a:t>plan de actividades </a:t>
            </a:r>
          </a:p>
          <a:p>
            <a:endParaRPr lang="es-PR" dirty="0"/>
          </a:p>
        </p:txBody>
      </p:sp>
      <p:sp>
        <p:nvSpPr>
          <p:cNvPr id="10" name="Text Placeholder 9"/>
          <p:cNvSpPr>
            <a:spLocks noGrp="1"/>
          </p:cNvSpPr>
          <p:nvPr>
            <p:ph type="body" idx="8"/>
          </p:nvPr>
        </p:nvSpPr>
        <p:spPr>
          <a:xfrm>
            <a:off x="6171632" y="3726995"/>
            <a:ext cx="2271750" cy="2480470"/>
          </a:xfrm>
          <a:ln w="44450" cap="rnd">
            <a:gradFill flip="none" rotWithShape="1">
              <a:gsLst>
                <a:gs pos="0">
                  <a:srgbClr val="00CC99"/>
                </a:gs>
                <a:gs pos="51000">
                  <a:srgbClr val="00B0F0"/>
                </a:gs>
                <a:gs pos="100000">
                  <a:schemeClr val="accent1">
                    <a:lumMod val="75000"/>
                  </a:schemeClr>
                </a:gs>
              </a:gsLst>
              <a:path path="shape">
                <a:fillToRect l="50000" t="50000" r="50000" b="50000"/>
              </a:path>
              <a:tileRect/>
            </a:gradFill>
            <a:beve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oAutofit/>
          </a:bodyPr>
          <a:lstStyle/>
          <a:p>
            <a:pPr marL="0" lvl="0" indent="0">
              <a:spcBef>
                <a:spcPts val="0"/>
              </a:spcBef>
              <a:buClrTx/>
              <a:buSzTx/>
              <a:buNone/>
            </a:pPr>
            <a:r>
              <a:rPr lang="es-ES" sz="2000" dirty="0">
                <a:solidFill>
                  <a:sysClr val="windowText" lastClr="000000"/>
                </a:solidFill>
              </a:rPr>
              <a:t>Las escuelas presentan su </a:t>
            </a:r>
            <a:r>
              <a:rPr lang="es-ES" sz="2000" b="1" dirty="0">
                <a:solidFill>
                  <a:sysClr val="windowText" lastClr="000000"/>
                </a:solidFill>
              </a:rPr>
              <a:t>plan de actividades</a:t>
            </a:r>
            <a:r>
              <a:rPr lang="es-ES" sz="2000" dirty="0">
                <a:solidFill>
                  <a:sysClr val="windowText" lastClr="000000"/>
                </a:solidFill>
              </a:rPr>
              <a:t>, </a:t>
            </a:r>
            <a:r>
              <a:rPr lang="es-ES" sz="2000" u="sng" dirty="0">
                <a:solidFill>
                  <a:sysClr val="windowText" lastClr="000000"/>
                </a:solidFill>
              </a:rPr>
              <a:t>cumpliendo con el estudio de necesidades recopilado</a:t>
            </a:r>
            <a:endParaRPr lang="en-US" sz="2000" u="sng" dirty="0">
              <a:solidFill>
                <a:sysClr val="windowText" lastClr="000000"/>
              </a:solidFill>
            </a:endParaRPr>
          </a:p>
        </p:txBody>
      </p:sp>
      <p:sp>
        <p:nvSpPr>
          <p:cNvPr id="13" name="TextBox 12"/>
          <p:cNvSpPr txBox="1"/>
          <p:nvPr/>
        </p:nvSpPr>
        <p:spPr>
          <a:xfrm>
            <a:off x="0" y="0"/>
            <a:ext cx="12192000" cy="523220"/>
          </a:xfrm>
          <a:prstGeom prst="rect">
            <a:avLst/>
          </a:prstGeom>
          <a:gradFill>
            <a:gsLst>
              <a:gs pos="4000">
                <a:srgbClr val="00B050"/>
              </a:gs>
              <a:gs pos="41000">
                <a:schemeClr val="accent5"/>
              </a:gs>
              <a:gs pos="73000">
                <a:srgbClr val="3C8EBF"/>
              </a:gs>
              <a:gs pos="15000">
                <a:srgbClr val="00CC99"/>
              </a:gs>
              <a:gs pos="95000">
                <a:schemeClr val="accent1">
                  <a:lumMod val="50000"/>
                </a:schemeClr>
              </a:gs>
            </a:gsLst>
            <a:lin ang="0" scaled="1"/>
          </a:gradFill>
          <a:effectLst>
            <a:innerShdw blurRad="114300">
              <a:schemeClr val="tx2"/>
            </a:innerShdw>
          </a:effectLst>
        </p:spPr>
        <p:txBody>
          <a:bodyPr wrap="square" rtlCol="0">
            <a:spAutoFit/>
          </a:bodyPr>
          <a:lstStyle/>
          <a:p>
            <a:r>
              <a:rPr lang="es-PR" sz="2800" b="1" dirty="0">
                <a:solidFill>
                  <a:schemeClr val="bg1"/>
                </a:solidFill>
                <a:latin typeface="Montserrat" panose="020B0604020202020204" charset="0"/>
              </a:rPr>
              <a:t>Participación equitativa, según lo requiere la ley</a:t>
            </a:r>
          </a:p>
        </p:txBody>
      </p:sp>
      <p:pic>
        <p:nvPicPr>
          <p:cNvPr id="23" name="Picture Placeholder 22"/>
          <p:cNvPicPr>
            <a:picLocks noGrp="1" noChangeAspect="1"/>
          </p:cNvPicPr>
          <p:nvPr>
            <p:ph type="pic" idx="9"/>
          </p:nvPr>
        </p:nvPicPr>
        <p:blipFill rotWithShape="1">
          <a:blip r:embed="rId4">
            <a:extLst>
              <a:ext uri="{28A0092B-C50C-407E-A947-70E740481C1C}">
                <a14:useLocalDpi xmlns:a14="http://schemas.microsoft.com/office/drawing/2010/main" val="0"/>
              </a:ext>
            </a:extLst>
          </a:blip>
          <a:srcRect l="-6312" t="-17574" r="-6312" b="-17574"/>
          <a:stretch/>
        </p:blipFill>
        <p:spPr>
          <a:xfrm>
            <a:off x="6363782" y="925513"/>
            <a:ext cx="1853700" cy="1853700"/>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24" name="Subtitle 8"/>
          <p:cNvSpPr txBox="1">
            <a:spLocks/>
          </p:cNvSpPr>
          <p:nvPr/>
        </p:nvSpPr>
        <p:spPr>
          <a:xfrm>
            <a:off x="8819789" y="2994880"/>
            <a:ext cx="2260500" cy="570600"/>
          </a:xfrm>
          <a:prstGeom prst="rect">
            <a:avLst/>
          </a:prstGeom>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1600"/>
              <a:buFont typeface="Montserrat"/>
              <a:buNone/>
              <a:defRPr sz="1600" b="1"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9pPr>
          </a:lstStyle>
          <a:p>
            <a:r>
              <a:rPr lang="es-PR" dirty="0"/>
              <a:t>Procesos / servicios</a:t>
            </a:r>
          </a:p>
        </p:txBody>
      </p:sp>
      <p:pic>
        <p:nvPicPr>
          <p:cNvPr id="25" name="Picture Placeholder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2952" y="1242558"/>
            <a:ext cx="1853700" cy="1330029"/>
          </a:xfrm>
          <a:prstGeom prst="ellipse">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26" name="Text Placeholder 9"/>
          <p:cNvSpPr txBox="1">
            <a:spLocks/>
          </p:cNvSpPr>
          <p:nvPr/>
        </p:nvSpPr>
        <p:spPr>
          <a:xfrm>
            <a:off x="8808539" y="3725937"/>
            <a:ext cx="2271750" cy="2480470"/>
          </a:xfrm>
          <a:prstGeom prst="rect">
            <a:avLst/>
          </a:prstGeom>
          <a:ln w="44450" cap="rnd">
            <a:gradFill flip="none" rotWithShape="1">
              <a:gsLst>
                <a:gs pos="0">
                  <a:srgbClr val="00CC99"/>
                </a:gs>
                <a:gs pos="51000">
                  <a:srgbClr val="00B0F0"/>
                </a:gs>
                <a:gs pos="100000">
                  <a:schemeClr val="accent1">
                    <a:lumMod val="75000"/>
                  </a:schemeClr>
                </a:gs>
              </a:gsLst>
              <a:path path="shape">
                <a:fillToRect l="50000" t="50000" r="50000" b="50000"/>
              </a:path>
              <a:tileRect/>
            </a:gradFill>
            <a:beve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PPr>
            <a:lvl1pPr marL="457178" marR="0" lvl="0" indent="-292086" algn="ctr" rtl="0">
              <a:lnSpc>
                <a:spcPct val="100000"/>
              </a:lnSpc>
              <a:spcBef>
                <a:spcPts val="1000"/>
              </a:spcBef>
              <a:spcAft>
                <a:spcPts val="0"/>
              </a:spcAft>
              <a:buClr>
                <a:srgbClr val="808080"/>
              </a:buClr>
              <a:buSzPts val="1000"/>
              <a:buFont typeface="Montserrat"/>
              <a:buChar char="•"/>
              <a:defRPr sz="1000" b="0" i="0" u="none" strike="noStrike" cap="none">
                <a:solidFill>
                  <a:srgbClr val="808080"/>
                </a:solidFill>
                <a:latin typeface="Montserrat"/>
                <a:ea typeface="Montserrat"/>
                <a:cs typeface="Montserrat"/>
                <a:sym typeface="Montserrat"/>
              </a:defRPr>
            </a:lvl1pPr>
            <a:lvl2pPr marL="914354" marR="0" lvl="1" indent="-292086" algn="ctr" rtl="0">
              <a:lnSpc>
                <a:spcPct val="100000"/>
              </a:lnSpc>
              <a:spcBef>
                <a:spcPts val="500"/>
              </a:spcBef>
              <a:spcAft>
                <a:spcPts val="0"/>
              </a:spcAft>
              <a:buClr>
                <a:srgbClr val="808080"/>
              </a:buClr>
              <a:buSzPts val="1000"/>
              <a:buFont typeface="Montserrat"/>
              <a:buChar char="•"/>
              <a:defRPr sz="1000" b="0" i="0" u="none" strike="noStrike" cap="none">
                <a:solidFill>
                  <a:srgbClr val="808080"/>
                </a:solidFill>
                <a:latin typeface="Montserrat"/>
                <a:ea typeface="Montserrat"/>
                <a:cs typeface="Montserrat"/>
                <a:sym typeface="Montserrat"/>
              </a:defRPr>
            </a:lvl2pPr>
            <a:lvl3pPr marL="1371532" marR="0" lvl="2" indent="-292086" algn="ctr" rtl="0">
              <a:lnSpc>
                <a:spcPct val="100000"/>
              </a:lnSpc>
              <a:spcBef>
                <a:spcPts val="500"/>
              </a:spcBef>
              <a:spcAft>
                <a:spcPts val="0"/>
              </a:spcAft>
              <a:buClr>
                <a:srgbClr val="808080"/>
              </a:buClr>
              <a:buSzPts val="1000"/>
              <a:buFont typeface="Montserrat"/>
              <a:buChar char="•"/>
              <a:defRPr sz="1000" b="0" i="0" u="none" strike="noStrike" cap="none">
                <a:solidFill>
                  <a:srgbClr val="808080"/>
                </a:solidFill>
                <a:latin typeface="Montserrat"/>
                <a:ea typeface="Montserrat"/>
                <a:cs typeface="Montserrat"/>
                <a:sym typeface="Montserrat"/>
              </a:defRPr>
            </a:lvl3pPr>
            <a:lvl4pPr marL="1828709" marR="0" lvl="3" indent="-292086" algn="ctr" rtl="0">
              <a:lnSpc>
                <a:spcPct val="100000"/>
              </a:lnSpc>
              <a:spcBef>
                <a:spcPts val="500"/>
              </a:spcBef>
              <a:spcAft>
                <a:spcPts val="0"/>
              </a:spcAft>
              <a:buClr>
                <a:srgbClr val="808080"/>
              </a:buClr>
              <a:buSzPts val="1000"/>
              <a:buFont typeface="Montserrat"/>
              <a:buChar char="•"/>
              <a:defRPr sz="1000" b="0" i="0" u="none" strike="noStrike" cap="none">
                <a:solidFill>
                  <a:srgbClr val="808080"/>
                </a:solidFill>
                <a:latin typeface="Montserrat"/>
                <a:ea typeface="Montserrat"/>
                <a:cs typeface="Montserrat"/>
                <a:sym typeface="Montserrat"/>
              </a:defRPr>
            </a:lvl4pPr>
            <a:lvl5pPr marL="2285886" marR="0" lvl="4" indent="-292086" algn="ctr" rtl="0">
              <a:lnSpc>
                <a:spcPct val="100000"/>
              </a:lnSpc>
              <a:spcBef>
                <a:spcPts val="500"/>
              </a:spcBef>
              <a:spcAft>
                <a:spcPts val="0"/>
              </a:spcAft>
              <a:buClr>
                <a:srgbClr val="808080"/>
              </a:buClr>
              <a:buSzPts val="1000"/>
              <a:buFont typeface="Montserrat"/>
              <a:buChar char="•"/>
              <a:defRPr sz="1000" b="0" i="0" u="none" strike="noStrike" cap="none">
                <a:solidFill>
                  <a:srgbClr val="808080"/>
                </a:solidFill>
                <a:latin typeface="Montserrat"/>
                <a:ea typeface="Montserrat"/>
                <a:cs typeface="Montserrat"/>
                <a:sym typeface="Montserrat"/>
              </a:defRPr>
            </a:lvl5pPr>
            <a:lvl6pPr marL="2743062" marR="0" lvl="5" indent="-292086" algn="ctr" rtl="0">
              <a:lnSpc>
                <a:spcPct val="100000"/>
              </a:lnSpc>
              <a:spcBef>
                <a:spcPts val="500"/>
              </a:spcBef>
              <a:spcAft>
                <a:spcPts val="0"/>
              </a:spcAft>
              <a:buClr>
                <a:srgbClr val="808080"/>
              </a:buClr>
              <a:buSzPts val="1000"/>
              <a:buFont typeface="Montserrat"/>
              <a:buChar char="•"/>
              <a:defRPr sz="1000" b="0" i="0" u="none" strike="noStrike" cap="none">
                <a:solidFill>
                  <a:srgbClr val="808080"/>
                </a:solidFill>
                <a:latin typeface="Montserrat"/>
                <a:ea typeface="Montserrat"/>
                <a:cs typeface="Montserrat"/>
                <a:sym typeface="Montserrat"/>
              </a:defRPr>
            </a:lvl6pPr>
            <a:lvl7pPr marL="3200240" marR="0" lvl="6" indent="-292086" algn="ctr" rtl="0">
              <a:lnSpc>
                <a:spcPct val="100000"/>
              </a:lnSpc>
              <a:spcBef>
                <a:spcPts val="500"/>
              </a:spcBef>
              <a:spcAft>
                <a:spcPts val="0"/>
              </a:spcAft>
              <a:buClr>
                <a:srgbClr val="808080"/>
              </a:buClr>
              <a:buSzPts val="1000"/>
              <a:buFont typeface="Montserrat"/>
              <a:buChar char="•"/>
              <a:defRPr sz="1000" b="0" i="0" u="none" strike="noStrike" cap="none">
                <a:solidFill>
                  <a:srgbClr val="808080"/>
                </a:solidFill>
                <a:latin typeface="Montserrat"/>
                <a:ea typeface="Montserrat"/>
                <a:cs typeface="Montserrat"/>
                <a:sym typeface="Montserrat"/>
              </a:defRPr>
            </a:lvl7pPr>
            <a:lvl8pPr marL="3657418" marR="0" lvl="7" indent="-292086" algn="ctr" rtl="0">
              <a:lnSpc>
                <a:spcPct val="100000"/>
              </a:lnSpc>
              <a:spcBef>
                <a:spcPts val="500"/>
              </a:spcBef>
              <a:spcAft>
                <a:spcPts val="0"/>
              </a:spcAft>
              <a:buClr>
                <a:srgbClr val="808080"/>
              </a:buClr>
              <a:buSzPts val="1000"/>
              <a:buFont typeface="Montserrat"/>
              <a:buChar char="•"/>
              <a:defRPr sz="1000" b="0" i="0" u="none" strike="noStrike" cap="none">
                <a:solidFill>
                  <a:srgbClr val="808080"/>
                </a:solidFill>
                <a:latin typeface="Montserrat"/>
                <a:ea typeface="Montserrat"/>
                <a:cs typeface="Montserrat"/>
                <a:sym typeface="Montserrat"/>
              </a:defRPr>
            </a:lvl8pPr>
            <a:lvl9pPr marL="4114594" marR="0" lvl="8" indent="-292086" algn="ctr" rtl="0">
              <a:lnSpc>
                <a:spcPct val="100000"/>
              </a:lnSpc>
              <a:spcBef>
                <a:spcPts val="500"/>
              </a:spcBef>
              <a:spcAft>
                <a:spcPts val="0"/>
              </a:spcAft>
              <a:buClr>
                <a:srgbClr val="808080"/>
              </a:buClr>
              <a:buSzPts val="1000"/>
              <a:buFont typeface="Montserrat"/>
              <a:buChar char="•"/>
              <a:defRPr sz="1000" b="0" i="0" u="none" strike="noStrike" cap="none">
                <a:solidFill>
                  <a:srgbClr val="808080"/>
                </a:solidFill>
                <a:latin typeface="Montserrat"/>
                <a:ea typeface="Montserrat"/>
                <a:cs typeface="Montserrat"/>
                <a:sym typeface="Montserrat"/>
              </a:defRPr>
            </a:lvl9pPr>
          </a:lstStyle>
          <a:p>
            <a:pPr marL="0" indent="0">
              <a:spcBef>
                <a:spcPts val="0"/>
              </a:spcBef>
              <a:buClrTx/>
              <a:buSzTx/>
              <a:buNone/>
            </a:pPr>
            <a:r>
              <a:rPr lang="es-PR" sz="2000" dirty="0">
                <a:solidFill>
                  <a:sysClr val="windowText" lastClr="000000"/>
                </a:solidFill>
              </a:rPr>
              <a:t>La División de Servicios Equitativos estará a cargo de dirigir los  procesos y la </a:t>
            </a:r>
            <a:r>
              <a:rPr lang="es-PR" sz="2000">
                <a:solidFill>
                  <a:sysClr val="windowText" lastClr="000000"/>
                </a:solidFill>
              </a:rPr>
              <a:t>administración de </a:t>
            </a:r>
            <a:r>
              <a:rPr lang="es-PR" sz="2000" dirty="0">
                <a:solidFill>
                  <a:sysClr val="windowText" lastClr="000000"/>
                </a:solidFill>
              </a:rPr>
              <a:t>los fondos</a:t>
            </a:r>
          </a:p>
        </p:txBody>
      </p:sp>
    </p:spTree>
    <p:extLst>
      <p:ext uri="{BB962C8B-B14F-4D97-AF65-F5344CB8AC3E}">
        <p14:creationId xmlns:p14="http://schemas.microsoft.com/office/powerpoint/2010/main" val="398227986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69579962"/>
              </p:ext>
            </p:extLst>
          </p:nvPr>
        </p:nvGraphicFramePr>
        <p:xfrm>
          <a:off x="1128713" y="328614"/>
          <a:ext cx="10044112" cy="5809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Población - Qué es, definición y concepto | 2022 | Economipedia"/>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786464" y="328614"/>
            <a:ext cx="1744476" cy="115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71373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3" name="Wave 2"/>
          <p:cNvSpPr/>
          <p:nvPr/>
        </p:nvSpPr>
        <p:spPr>
          <a:xfrm>
            <a:off x="810064" y="291761"/>
            <a:ext cx="10750137" cy="6150077"/>
          </a:xfrm>
          <a:prstGeom prst="wave">
            <a:avLst>
              <a:gd name="adj1" fmla="val 5092"/>
              <a:gd name="adj2" fmla="val 0"/>
            </a:avLst>
          </a:prstGeom>
          <a:solidFill>
            <a:srgbClr val="FFDDFF">
              <a:alpha val="2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pic>
        <p:nvPicPr>
          <p:cNvPr id="2" name="Picture 1"/>
          <p:cNvPicPr>
            <a:picLocks noChangeAspect="1"/>
          </p:cNvPicPr>
          <p:nvPr/>
        </p:nvPicPr>
        <p:blipFill rotWithShape="1">
          <a:blip r:embed="rId3">
            <a:clrChange>
              <a:clrFrom>
                <a:srgbClr val="FFFFFF"/>
              </a:clrFrom>
              <a:clrTo>
                <a:srgbClr val="FFFFFF">
                  <a:alpha val="0"/>
                </a:srgbClr>
              </a:clrTo>
            </a:clrChange>
          </a:blip>
          <a:srcRect t="3940"/>
          <a:stretch/>
        </p:blipFill>
        <p:spPr>
          <a:xfrm flipV="1">
            <a:off x="116638" y="642333"/>
            <a:ext cx="666464" cy="5633044"/>
          </a:xfrm>
          <a:prstGeom prst="rect">
            <a:avLst/>
          </a:prstGeom>
        </p:spPr>
      </p:pic>
      <p:sp>
        <p:nvSpPr>
          <p:cNvPr id="4" name="Rectangle 3"/>
          <p:cNvSpPr/>
          <p:nvPr/>
        </p:nvSpPr>
        <p:spPr>
          <a:xfrm>
            <a:off x="756140" y="1026440"/>
            <a:ext cx="10804061" cy="5047536"/>
          </a:xfrm>
          <a:prstGeom prst="rect">
            <a:avLst/>
          </a:prstGeom>
        </p:spPr>
        <p:txBody>
          <a:bodyPr wrap="square">
            <a:spAutoFit/>
          </a:bodyPr>
          <a:lstStyle/>
          <a:p>
            <a:pPr algn="just">
              <a:spcAft>
                <a:spcPts val="600"/>
              </a:spcAft>
              <a:buClr>
                <a:srgbClr val="339966"/>
              </a:buClr>
              <a:buSzPct val="105000"/>
              <a:buFontTx/>
              <a:buNone/>
              <a:defRPr/>
            </a:pPr>
            <a:r>
              <a:rPr lang="es-US" altLang="en-US" sz="2400" dirty="0">
                <a:solidFill>
                  <a:srgbClr val="3494BA">
                    <a:lumMod val="50000"/>
                  </a:srgbClr>
                </a:solidFill>
                <a:latin typeface="Montserrat" panose="020B0604020202020204" charset="0"/>
                <a:ea typeface="+mn-ea"/>
                <a:cs typeface="Times New Roman" panose="02020603050405020304" pitchFamily="18" charset="0"/>
              </a:rPr>
              <a:t>La Ley “</a:t>
            </a:r>
            <a:r>
              <a:rPr lang="es-US" altLang="en-US" sz="2400" dirty="0" err="1">
                <a:solidFill>
                  <a:srgbClr val="3494BA">
                    <a:lumMod val="50000"/>
                  </a:srgbClr>
                </a:solidFill>
                <a:latin typeface="Montserrat" panose="020B0604020202020204" charset="0"/>
                <a:ea typeface="+mn-ea"/>
                <a:cs typeface="Times New Roman" panose="02020603050405020304" pitchFamily="18" charset="0"/>
              </a:rPr>
              <a:t>Every</a:t>
            </a:r>
            <a:r>
              <a:rPr lang="es-US" altLang="en-US" sz="2400" dirty="0">
                <a:solidFill>
                  <a:srgbClr val="3494BA">
                    <a:lumMod val="50000"/>
                  </a:srgbClr>
                </a:solidFill>
                <a:latin typeface="Montserrat" panose="020B0604020202020204" charset="0"/>
                <a:ea typeface="+mn-ea"/>
                <a:cs typeface="Times New Roman" panose="02020603050405020304" pitchFamily="18" charset="0"/>
              </a:rPr>
              <a:t> </a:t>
            </a:r>
            <a:r>
              <a:rPr lang="es-US" altLang="en-US" sz="2400" dirty="0" err="1">
                <a:solidFill>
                  <a:srgbClr val="3494BA">
                    <a:lumMod val="50000"/>
                  </a:srgbClr>
                </a:solidFill>
                <a:latin typeface="Montserrat" panose="020B0604020202020204" charset="0"/>
                <a:ea typeface="+mn-ea"/>
                <a:cs typeface="Times New Roman" panose="02020603050405020304" pitchFamily="18" charset="0"/>
              </a:rPr>
              <a:t>Student</a:t>
            </a:r>
            <a:r>
              <a:rPr lang="es-US" altLang="en-US" sz="2400" dirty="0">
                <a:solidFill>
                  <a:srgbClr val="3494BA">
                    <a:lumMod val="50000"/>
                  </a:srgbClr>
                </a:solidFill>
                <a:latin typeface="Montserrat" panose="020B0604020202020204" charset="0"/>
                <a:ea typeface="+mn-ea"/>
                <a:cs typeface="Times New Roman" panose="02020603050405020304" pitchFamily="18" charset="0"/>
              </a:rPr>
              <a:t> </a:t>
            </a:r>
            <a:r>
              <a:rPr lang="es-US" altLang="en-US" sz="2400" dirty="0" err="1">
                <a:solidFill>
                  <a:srgbClr val="3494BA">
                    <a:lumMod val="50000"/>
                  </a:srgbClr>
                </a:solidFill>
                <a:latin typeface="Montserrat" panose="020B0604020202020204" charset="0"/>
                <a:ea typeface="+mn-ea"/>
                <a:cs typeface="Times New Roman" panose="02020603050405020304" pitchFamily="18" charset="0"/>
              </a:rPr>
              <a:t>Succeeds</a:t>
            </a:r>
            <a:r>
              <a:rPr lang="es-US" altLang="en-US" sz="2400" dirty="0">
                <a:solidFill>
                  <a:srgbClr val="3494BA">
                    <a:lumMod val="50000"/>
                  </a:srgbClr>
                </a:solidFill>
                <a:latin typeface="Montserrat" panose="020B0604020202020204" charset="0"/>
                <a:ea typeface="+mn-ea"/>
                <a:cs typeface="Times New Roman" panose="02020603050405020304" pitchFamily="18" charset="0"/>
              </a:rPr>
              <a:t> </a:t>
            </a:r>
            <a:r>
              <a:rPr lang="es-US" altLang="en-US" sz="2400" dirty="0" err="1">
                <a:solidFill>
                  <a:srgbClr val="3494BA">
                    <a:lumMod val="50000"/>
                  </a:srgbClr>
                </a:solidFill>
                <a:latin typeface="Montserrat" panose="020B0604020202020204" charset="0"/>
                <a:ea typeface="+mn-ea"/>
                <a:cs typeface="Times New Roman" panose="02020603050405020304" pitchFamily="18" charset="0"/>
              </a:rPr>
              <a:t>Act</a:t>
            </a:r>
            <a:r>
              <a:rPr lang="es-US" altLang="en-US" sz="2400" dirty="0">
                <a:solidFill>
                  <a:srgbClr val="3494BA">
                    <a:lumMod val="50000"/>
                  </a:srgbClr>
                </a:solidFill>
                <a:latin typeface="Montserrat" panose="020B0604020202020204" charset="0"/>
                <a:ea typeface="+mn-ea"/>
                <a:cs typeface="Times New Roman" panose="02020603050405020304" pitchFamily="18" charset="0"/>
              </a:rPr>
              <a:t>” (ESSA) no define el término previamente utilizado “materias básicas” (</a:t>
            </a:r>
            <a:r>
              <a:rPr lang="es-US" altLang="en-US" sz="2400" i="1" dirty="0" err="1">
                <a:solidFill>
                  <a:srgbClr val="3494BA">
                    <a:lumMod val="50000"/>
                  </a:srgbClr>
                </a:solidFill>
                <a:latin typeface="Montserrat" panose="020B0604020202020204" charset="0"/>
                <a:ea typeface="+mn-ea"/>
                <a:cs typeface="Times New Roman" panose="02020603050405020304" pitchFamily="18" charset="0"/>
              </a:rPr>
              <a:t>core</a:t>
            </a:r>
            <a:r>
              <a:rPr lang="es-US" altLang="en-US" sz="2400" i="1" dirty="0">
                <a:solidFill>
                  <a:srgbClr val="3494BA">
                    <a:lumMod val="50000"/>
                  </a:srgbClr>
                </a:solidFill>
                <a:latin typeface="Montserrat" panose="020B0604020202020204" charset="0"/>
                <a:ea typeface="+mn-ea"/>
                <a:cs typeface="Times New Roman" panose="02020603050405020304" pitchFamily="18" charset="0"/>
              </a:rPr>
              <a:t> </a:t>
            </a:r>
            <a:r>
              <a:rPr lang="es-US" altLang="en-US" sz="2400" i="1" dirty="0" err="1">
                <a:solidFill>
                  <a:srgbClr val="3494BA">
                    <a:lumMod val="50000"/>
                  </a:srgbClr>
                </a:solidFill>
                <a:latin typeface="Montserrat" panose="020B0604020202020204" charset="0"/>
                <a:ea typeface="+mn-ea"/>
                <a:cs typeface="Times New Roman" panose="02020603050405020304" pitchFamily="18" charset="0"/>
              </a:rPr>
              <a:t>academic</a:t>
            </a:r>
            <a:r>
              <a:rPr lang="es-US" altLang="en-US" sz="2400" i="1" dirty="0">
                <a:solidFill>
                  <a:srgbClr val="3494BA">
                    <a:lumMod val="50000"/>
                  </a:srgbClr>
                </a:solidFill>
                <a:latin typeface="Montserrat" panose="020B0604020202020204" charset="0"/>
                <a:ea typeface="+mn-ea"/>
                <a:cs typeface="Times New Roman" panose="02020603050405020304" pitchFamily="18" charset="0"/>
              </a:rPr>
              <a:t> </a:t>
            </a:r>
            <a:r>
              <a:rPr lang="es-US" altLang="en-US" sz="2400" i="1" dirty="0" err="1">
                <a:solidFill>
                  <a:srgbClr val="3494BA">
                    <a:lumMod val="50000"/>
                  </a:srgbClr>
                </a:solidFill>
                <a:latin typeface="Montserrat" panose="020B0604020202020204" charset="0"/>
                <a:ea typeface="+mn-ea"/>
                <a:cs typeface="Times New Roman" panose="02020603050405020304" pitchFamily="18" charset="0"/>
              </a:rPr>
              <a:t>subjects</a:t>
            </a:r>
            <a:r>
              <a:rPr lang="es-US" altLang="en-US" sz="2400" dirty="0">
                <a:solidFill>
                  <a:srgbClr val="3494BA">
                    <a:lumMod val="50000"/>
                  </a:srgbClr>
                </a:solidFill>
                <a:latin typeface="Montserrat" panose="020B0604020202020204" charset="0"/>
                <a:ea typeface="+mn-ea"/>
                <a:cs typeface="Times New Roman" panose="02020603050405020304" pitchFamily="18" charset="0"/>
              </a:rPr>
              <a:t>) y permite ampliar a otras áreas por medio de “educación integral” o </a:t>
            </a:r>
            <a:r>
              <a:rPr lang="es-US" altLang="en-US" sz="2400" i="1" dirty="0" err="1">
                <a:solidFill>
                  <a:srgbClr val="3494BA">
                    <a:lumMod val="50000"/>
                  </a:srgbClr>
                </a:solidFill>
                <a:latin typeface="Montserrat" panose="020B0604020202020204" charset="0"/>
                <a:ea typeface="+mn-ea"/>
                <a:cs typeface="Times New Roman" panose="02020603050405020304" pitchFamily="18" charset="0"/>
              </a:rPr>
              <a:t>Well</a:t>
            </a:r>
            <a:r>
              <a:rPr lang="es-US" altLang="en-US" sz="2400" i="1" dirty="0">
                <a:solidFill>
                  <a:srgbClr val="3494BA">
                    <a:lumMod val="50000"/>
                  </a:srgbClr>
                </a:solidFill>
                <a:latin typeface="Montserrat" panose="020B0604020202020204" charset="0"/>
                <a:ea typeface="+mn-ea"/>
                <a:cs typeface="Times New Roman" panose="02020603050405020304" pitchFamily="18" charset="0"/>
              </a:rPr>
              <a:t>-Rounded </a:t>
            </a:r>
            <a:r>
              <a:rPr lang="es-US" altLang="en-US" sz="2400" i="1" dirty="0" err="1">
                <a:solidFill>
                  <a:srgbClr val="3494BA">
                    <a:lumMod val="50000"/>
                  </a:srgbClr>
                </a:solidFill>
                <a:latin typeface="Montserrat" panose="020B0604020202020204" charset="0"/>
                <a:ea typeface="+mn-ea"/>
                <a:cs typeface="Times New Roman" panose="02020603050405020304" pitchFamily="18" charset="0"/>
              </a:rPr>
              <a:t>Education</a:t>
            </a:r>
            <a:r>
              <a:rPr lang="es-US" altLang="en-US" sz="2400" dirty="0">
                <a:solidFill>
                  <a:srgbClr val="3494BA">
                    <a:lumMod val="50000"/>
                  </a:srgbClr>
                </a:solidFill>
                <a:latin typeface="Montserrat" panose="020B0604020202020204" charset="0"/>
                <a:ea typeface="+mn-ea"/>
                <a:cs typeface="Times New Roman" panose="02020603050405020304" pitchFamily="18" charset="0"/>
              </a:rPr>
              <a:t> según definido en el inciso 52 de la sección 8101 del Título VIII, Parte A (Definiciones) bajo la Ley de Educación Elemental y Secundaria, según enmendada (ESEA, por sus siglas en inglés). </a:t>
            </a:r>
          </a:p>
          <a:p>
            <a:pPr algn="just">
              <a:spcAft>
                <a:spcPts val="600"/>
              </a:spcAft>
              <a:buClr>
                <a:srgbClr val="339966"/>
              </a:buClr>
              <a:buSzPct val="105000"/>
              <a:buFontTx/>
              <a:buNone/>
              <a:defRPr/>
            </a:pPr>
            <a:endParaRPr lang="es-US" altLang="en-US" sz="2400" dirty="0">
              <a:solidFill>
                <a:srgbClr val="3494BA">
                  <a:lumMod val="50000"/>
                </a:srgbClr>
              </a:solidFill>
              <a:latin typeface="Montserrat" panose="020B0604020202020204" charset="0"/>
              <a:ea typeface="+mn-ea"/>
              <a:cs typeface="Times New Roman" panose="02020603050405020304" pitchFamily="18" charset="0"/>
            </a:endParaRPr>
          </a:p>
          <a:p>
            <a:pPr algn="just">
              <a:spcAft>
                <a:spcPts val="600"/>
              </a:spcAft>
              <a:buClr>
                <a:srgbClr val="339966"/>
              </a:buClr>
              <a:buSzPct val="105000"/>
              <a:buFontTx/>
              <a:buNone/>
              <a:defRPr/>
            </a:pPr>
            <a:r>
              <a:rPr lang="es-US" altLang="en-US" sz="2400" dirty="0">
                <a:solidFill>
                  <a:srgbClr val="3494BA">
                    <a:lumMod val="50000"/>
                  </a:srgbClr>
                </a:solidFill>
                <a:latin typeface="Montserrat" panose="020B0604020202020204" charset="0"/>
                <a:ea typeface="+mn-ea"/>
                <a:cs typeface="Times New Roman" panose="02020603050405020304" pitchFamily="18" charset="0"/>
              </a:rPr>
              <a:t>Este término nos da amplitud en la población a impactar </a:t>
            </a:r>
            <a:r>
              <a:rPr lang="es-US" altLang="en-US" sz="2400" b="1" dirty="0">
                <a:solidFill>
                  <a:srgbClr val="3494BA">
                    <a:lumMod val="50000"/>
                  </a:srgbClr>
                </a:solidFill>
                <a:latin typeface="Montserrat" panose="020B0604020202020204" charset="0"/>
                <a:ea typeface="+mn-ea"/>
                <a:cs typeface="Times New Roman" panose="02020603050405020304" pitchFamily="18" charset="0"/>
              </a:rPr>
              <a:t>únicamente</a:t>
            </a:r>
            <a:r>
              <a:rPr lang="es-US" altLang="en-US" sz="2400" dirty="0">
                <a:solidFill>
                  <a:srgbClr val="3494BA">
                    <a:lumMod val="50000"/>
                  </a:srgbClr>
                </a:solidFill>
                <a:latin typeface="Montserrat" panose="020B0604020202020204" charset="0"/>
                <a:ea typeface="+mn-ea"/>
                <a:cs typeface="Times New Roman" panose="02020603050405020304" pitchFamily="18" charset="0"/>
              </a:rPr>
              <a:t> cuando nos dirigimos al desarrollo de </a:t>
            </a:r>
            <a:r>
              <a:rPr lang="es-PR" altLang="en-US" sz="2400" dirty="0">
                <a:solidFill>
                  <a:srgbClr val="3494BA">
                    <a:lumMod val="50000"/>
                  </a:srgbClr>
                </a:solidFill>
                <a:latin typeface="Montserrat" panose="020B0604020202020204" charset="0"/>
                <a:ea typeface="+mn-ea"/>
                <a:cs typeface="Times New Roman" panose="02020603050405020304" pitchFamily="18" charset="0"/>
              </a:rPr>
              <a:t>actividades que apoyen el acceso a una educación integral</a:t>
            </a:r>
            <a:r>
              <a:rPr lang="es-US" altLang="en-US" sz="2400" dirty="0">
                <a:solidFill>
                  <a:srgbClr val="3494BA">
                    <a:lumMod val="50000"/>
                  </a:srgbClr>
                </a:solidFill>
                <a:latin typeface="Montserrat" panose="020B0604020202020204" charset="0"/>
                <a:ea typeface="+mn-ea"/>
                <a:cs typeface="Times New Roman" panose="02020603050405020304" pitchFamily="18" charset="0"/>
              </a:rPr>
              <a:t>, presentándolo por medio de proyectos </a:t>
            </a:r>
            <a:r>
              <a:rPr lang="es-US" altLang="en-US" sz="2400" b="1" dirty="0">
                <a:solidFill>
                  <a:srgbClr val="3494BA">
                    <a:lumMod val="50000"/>
                  </a:srgbClr>
                </a:solidFill>
                <a:latin typeface="Montserrat" panose="020B0604020202020204" charset="0"/>
                <a:ea typeface="+mn-ea"/>
                <a:cs typeface="Times New Roman" panose="02020603050405020304" pitchFamily="18" charset="0"/>
              </a:rPr>
              <a:t>basado en evidencias</a:t>
            </a:r>
            <a:r>
              <a:rPr lang="es-US" altLang="en-US" sz="2400" dirty="0">
                <a:solidFill>
                  <a:srgbClr val="3494BA">
                    <a:lumMod val="50000"/>
                  </a:srgbClr>
                </a:solidFill>
                <a:latin typeface="Montserrat" panose="020B0604020202020204" charset="0"/>
                <a:ea typeface="+mn-ea"/>
                <a:cs typeface="Times New Roman" panose="02020603050405020304" pitchFamily="18" charset="0"/>
              </a:rPr>
              <a:t>.  (Mientras esto no se ofrezca solo se continuarían atendiendo las materias básicas).</a:t>
            </a:r>
          </a:p>
        </p:txBody>
      </p:sp>
      <p:pic>
        <p:nvPicPr>
          <p:cNvPr id="7" name="Graphic 5" descr="Meeting">
            <a:extLst>
              <a:ext uri="{FF2B5EF4-FFF2-40B4-BE49-F238E27FC236}">
                <a16:creationId xmlns:a16="http://schemas.microsoft.com/office/drawing/2014/main" id="{2A9A253C-A92B-F74B-BC20-88C3DF4F20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018" y="125756"/>
            <a:ext cx="1243028" cy="1033153"/>
          </a:xfrm>
          <a:prstGeom prst="rect">
            <a:avLst/>
          </a:prstGeom>
        </p:spPr>
      </p:pic>
    </p:spTree>
    <p:extLst>
      <p:ext uri="{BB962C8B-B14F-4D97-AF65-F5344CB8AC3E}">
        <p14:creationId xmlns:p14="http://schemas.microsoft.com/office/powerpoint/2010/main" val="368583838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1240030406"/>
              </p:ext>
            </p:extLst>
          </p:nvPr>
        </p:nvGraphicFramePr>
        <p:xfrm>
          <a:off x="454324" y="1144342"/>
          <a:ext cx="11266622" cy="4651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p:cNvSpPr txBox="1">
            <a:spLocks noChangeArrowheads="1"/>
          </p:cNvSpPr>
          <p:nvPr/>
        </p:nvSpPr>
        <p:spPr>
          <a:xfrm>
            <a:off x="454324" y="125809"/>
            <a:ext cx="8229600" cy="54213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4100" b="1" i="0" u="none" strike="noStrike" kern="1200" cap="none" spc="0" normalizeH="0" baseline="0" noProof="0" dirty="0">
                <a:ln>
                  <a:noFill/>
                </a:ln>
                <a:solidFill>
                  <a:srgbClr val="3494BA"/>
                </a:solidFill>
                <a:effectLst>
                  <a:outerShdw blurRad="38100" dist="38100" dir="2700000" algn="tl">
                    <a:srgbClr val="000000">
                      <a:alpha val="43137"/>
                    </a:srgbClr>
                  </a:outerShdw>
                  <a:reflection blurRad="12700" stA="48000" endA="300" endPos="55000" dir="5400000" sy="-90000" algn="bl" rotWithShape="0"/>
                </a:effectLst>
                <a:uLnTx/>
                <a:uFillTx/>
                <a:latin typeface="Montserrat" panose="020B0604020202020204" charset="0"/>
                <a:cs typeface="Times New Roman" panose="02020603050405020304" pitchFamily="18" charset="0"/>
              </a:rPr>
              <a:t>Desarrollo Profesional:</a:t>
            </a:r>
          </a:p>
        </p:txBody>
      </p:sp>
    </p:spTree>
    <p:extLst>
      <p:ext uri="{BB962C8B-B14F-4D97-AF65-F5344CB8AC3E}">
        <p14:creationId xmlns:p14="http://schemas.microsoft.com/office/powerpoint/2010/main" val="1315424307"/>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13163" y="180802"/>
            <a:ext cx="10363326" cy="5872377"/>
          </a:xfrm>
          <a:prstGeom prst="rect">
            <a:avLst/>
          </a:prstGeom>
          <a:gradFill flip="none" rotWithShape="1">
            <a:gsLst>
              <a:gs pos="66000">
                <a:schemeClr val="bg1"/>
              </a:gs>
              <a:gs pos="100000">
                <a:srgbClr val="9CCA7C"/>
              </a:gs>
            </a:gsLst>
            <a:lin ang="5400000" scaled="1"/>
            <a:tileRect/>
          </a:gradFill>
          <a:ln>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627063" lvl="0" indent="-457200" algn="just">
              <a:lnSpc>
                <a:spcPct val="90000"/>
              </a:lnSpc>
              <a:spcBef>
                <a:spcPct val="0"/>
              </a:spcBef>
              <a:spcAft>
                <a:spcPts val="600"/>
              </a:spcAft>
              <a:buClr>
                <a:srgbClr val="2683C6">
                  <a:lumMod val="75000"/>
                </a:srgbClr>
              </a:buClr>
              <a:buSzPct val="105000"/>
              <a:buFont typeface="Wingdings" panose="05000000000000000000" pitchFamily="2" charset="2"/>
              <a:buChar char="v"/>
            </a:pPr>
            <a:r>
              <a:rPr lang="es-US" altLang="en-US" sz="2400" kern="1200" dirty="0">
                <a:solidFill>
                  <a:schemeClr val="tx1"/>
                </a:solidFill>
                <a:latin typeface="Montserrat" panose="020B0604020202020204" charset="0"/>
                <a:cs typeface="Times New Roman" panose="02020603050405020304" pitchFamily="18" charset="0"/>
              </a:rPr>
              <a:t>Las actividades se ofrecerán por medio de las modalidades autorizadas (talleres, </a:t>
            </a:r>
            <a:r>
              <a:rPr lang="es-US" altLang="en-US" sz="2400" i="1" kern="1200" dirty="0" err="1">
                <a:solidFill>
                  <a:schemeClr val="tx1"/>
                </a:solidFill>
                <a:latin typeface="Montserrat" panose="020B0604020202020204" charset="0"/>
                <a:cs typeface="Times New Roman" panose="02020603050405020304" pitchFamily="18" charset="0"/>
              </a:rPr>
              <a:t>webinar</a:t>
            </a:r>
            <a:r>
              <a:rPr lang="es-US" altLang="en-US" sz="2400" kern="1200" dirty="0">
                <a:solidFill>
                  <a:schemeClr val="tx1"/>
                </a:solidFill>
                <a:latin typeface="Montserrat" panose="020B0604020202020204" charset="0"/>
                <a:cs typeface="Times New Roman" panose="02020603050405020304" pitchFamily="18" charset="0"/>
              </a:rPr>
              <a:t>, </a:t>
            </a:r>
            <a:r>
              <a:rPr lang="es-US" altLang="en-US" sz="2400" i="1" kern="1200" dirty="0">
                <a:solidFill>
                  <a:schemeClr val="tx1"/>
                </a:solidFill>
                <a:latin typeface="Montserrat" panose="020B0604020202020204" charset="0"/>
                <a:cs typeface="Times New Roman" panose="02020603050405020304" pitchFamily="18" charset="0"/>
              </a:rPr>
              <a:t>coaching</a:t>
            </a:r>
            <a:r>
              <a:rPr lang="es-US" altLang="en-US" sz="2400" kern="1200" dirty="0">
                <a:solidFill>
                  <a:schemeClr val="tx1"/>
                </a:solidFill>
                <a:latin typeface="Montserrat" panose="020B0604020202020204" charset="0"/>
                <a:cs typeface="Times New Roman" panose="02020603050405020304" pitchFamily="18" charset="0"/>
              </a:rPr>
              <a:t>, convenciones, pago de cursos)</a:t>
            </a:r>
          </a:p>
          <a:p>
            <a:pPr marL="627063" lvl="0" indent="-457200" algn="just">
              <a:lnSpc>
                <a:spcPct val="90000"/>
              </a:lnSpc>
              <a:spcBef>
                <a:spcPct val="0"/>
              </a:spcBef>
              <a:spcAft>
                <a:spcPts val="600"/>
              </a:spcAft>
              <a:buClr>
                <a:srgbClr val="2683C6">
                  <a:lumMod val="75000"/>
                </a:srgbClr>
              </a:buClr>
              <a:buSzPct val="105000"/>
              <a:buFont typeface="Wingdings" panose="05000000000000000000" pitchFamily="2" charset="2"/>
              <a:buChar char="v"/>
            </a:pPr>
            <a:endParaRPr lang="es-US" altLang="en-US" sz="1600" kern="1200" dirty="0">
              <a:solidFill>
                <a:schemeClr val="tx1"/>
              </a:solidFill>
              <a:latin typeface="Montserrat" panose="020B0604020202020204" charset="0"/>
              <a:cs typeface="Times New Roman" panose="02020603050405020304" pitchFamily="18" charset="0"/>
            </a:endParaRPr>
          </a:p>
          <a:p>
            <a:pPr marL="627063" lvl="0" indent="-457200" algn="just">
              <a:lnSpc>
                <a:spcPct val="90000"/>
              </a:lnSpc>
              <a:spcBef>
                <a:spcPct val="0"/>
              </a:spcBef>
              <a:spcAft>
                <a:spcPts val="600"/>
              </a:spcAft>
              <a:buClr>
                <a:srgbClr val="2683C6">
                  <a:lumMod val="75000"/>
                </a:srgbClr>
              </a:buClr>
              <a:buSzPct val="105000"/>
              <a:buFont typeface="Wingdings" panose="05000000000000000000" pitchFamily="2" charset="2"/>
              <a:buChar char="v"/>
            </a:pPr>
            <a:r>
              <a:rPr lang="es-PR" altLang="en-US" sz="2400" kern="1200" dirty="0">
                <a:solidFill>
                  <a:schemeClr val="tx1"/>
                </a:solidFill>
                <a:latin typeface="Montserrat" panose="020B0604020202020204" charset="0"/>
                <a:cs typeface="Times New Roman" panose="02020603050405020304" pitchFamily="18" charset="0"/>
              </a:rPr>
              <a:t>Objetivos:</a:t>
            </a:r>
          </a:p>
          <a:p>
            <a:pPr marL="1147763" lvl="0" indent="-514350" algn="just">
              <a:lnSpc>
                <a:spcPct val="90000"/>
              </a:lnSpc>
              <a:spcBef>
                <a:spcPct val="0"/>
              </a:spcBef>
              <a:spcAft>
                <a:spcPts val="600"/>
              </a:spcAft>
              <a:buClr>
                <a:srgbClr val="2683C6">
                  <a:lumMod val="75000"/>
                </a:srgbClr>
              </a:buClr>
              <a:buSzPct val="105000"/>
              <a:buFont typeface="+mj-lt"/>
              <a:buAutoNum type="arabicPeriod"/>
            </a:pPr>
            <a:r>
              <a:rPr lang="es-PR" altLang="en-US" sz="2400" kern="1200" dirty="0">
                <a:solidFill>
                  <a:schemeClr val="tx1"/>
                </a:solidFill>
                <a:latin typeface="Montserrat" panose="020B0604020202020204" charset="0"/>
                <a:cs typeface="Times New Roman" panose="02020603050405020304" pitchFamily="18" charset="0"/>
              </a:rPr>
              <a:t>mejorar el conocimiento de los participantes en:</a:t>
            </a:r>
          </a:p>
          <a:p>
            <a:pPr marL="1371600" lvl="0" indent="-398463" algn="just">
              <a:lnSpc>
                <a:spcPct val="90000"/>
              </a:lnSpc>
              <a:spcBef>
                <a:spcPct val="0"/>
              </a:spcBef>
              <a:spcAft>
                <a:spcPts val="600"/>
              </a:spcAft>
              <a:buClr>
                <a:srgbClr val="2683C6">
                  <a:lumMod val="75000"/>
                </a:srgbClr>
              </a:buClr>
              <a:buSzPct val="105000"/>
              <a:buFont typeface="+mj-lt"/>
              <a:buAutoNum type="alphaLcPeriod"/>
            </a:pPr>
            <a:r>
              <a:rPr lang="es-PR" altLang="en-US" sz="2400" kern="1200" dirty="0">
                <a:solidFill>
                  <a:schemeClr val="tx1"/>
                </a:solidFill>
                <a:latin typeface="Montserrat" panose="020B0604020202020204" charset="0"/>
                <a:cs typeface="Times New Roman" panose="02020603050405020304" pitchFamily="18" charset="0"/>
              </a:rPr>
              <a:t>las materias académicas que enseñan; y</a:t>
            </a:r>
          </a:p>
          <a:p>
            <a:pPr marL="1371600" lvl="0" indent="-398463" algn="just">
              <a:lnSpc>
                <a:spcPct val="90000"/>
              </a:lnSpc>
              <a:spcBef>
                <a:spcPct val="0"/>
              </a:spcBef>
              <a:spcAft>
                <a:spcPts val="600"/>
              </a:spcAft>
              <a:buClr>
                <a:srgbClr val="2683C6">
                  <a:lumMod val="75000"/>
                </a:srgbClr>
              </a:buClr>
              <a:buSzPct val="105000"/>
              <a:buFont typeface="+mj-lt"/>
              <a:buAutoNum type="alphaLcPeriod"/>
            </a:pPr>
            <a:r>
              <a:rPr lang="es-PR" altLang="en-US" sz="2400" kern="1200" dirty="0">
                <a:solidFill>
                  <a:schemeClr val="tx1"/>
                </a:solidFill>
                <a:latin typeface="Montserrat" panose="020B0604020202020204" charset="0"/>
                <a:cs typeface="Times New Roman" panose="02020603050405020304" pitchFamily="18" charset="0"/>
              </a:rPr>
              <a:t>estrategias educativas efectivas, metodología, estudios de necesidades y/o </a:t>
            </a:r>
            <a:r>
              <a:rPr lang="es-PR" altLang="en-US" sz="2400" kern="1200" dirty="0" err="1">
                <a:solidFill>
                  <a:schemeClr val="tx1"/>
                </a:solidFill>
                <a:latin typeface="Montserrat" panose="020B0604020202020204" charset="0"/>
                <a:cs typeface="Times New Roman" panose="02020603050405020304" pitchFamily="18" charset="0"/>
              </a:rPr>
              <a:t>assessment</a:t>
            </a:r>
            <a:r>
              <a:rPr lang="es-PR" altLang="en-US" sz="2400" kern="1200" dirty="0">
                <a:solidFill>
                  <a:schemeClr val="tx1"/>
                </a:solidFill>
                <a:latin typeface="Montserrat" panose="020B0604020202020204" charset="0"/>
                <a:cs typeface="Times New Roman" panose="02020603050405020304" pitchFamily="18" charset="0"/>
              </a:rPr>
              <a:t>, que estén encaminadas a mejorar las prácticas de enseñanza y el aprovechamiento académico de los estudiantes.</a:t>
            </a:r>
          </a:p>
          <a:p>
            <a:pPr marL="1147763" lvl="0" indent="-514350" algn="just">
              <a:lnSpc>
                <a:spcPct val="90000"/>
              </a:lnSpc>
              <a:spcBef>
                <a:spcPct val="0"/>
              </a:spcBef>
              <a:spcAft>
                <a:spcPts val="600"/>
              </a:spcAft>
              <a:buClr>
                <a:srgbClr val="2683C6">
                  <a:lumMod val="75000"/>
                </a:srgbClr>
              </a:buClr>
              <a:buSzPct val="105000"/>
              <a:buFont typeface="+mj-lt"/>
              <a:buAutoNum type="arabicPeriod" startAt="2"/>
            </a:pPr>
            <a:r>
              <a:rPr lang="es-PR" altLang="en-US" sz="2400" kern="1200" dirty="0">
                <a:solidFill>
                  <a:schemeClr val="tx1"/>
                </a:solidFill>
                <a:latin typeface="Montserrat" panose="020B0604020202020204" charset="0"/>
                <a:cs typeface="Times New Roman" panose="02020603050405020304" pitchFamily="18" charset="0"/>
              </a:rPr>
              <a:t>aumentar el conocimiento respecto a prácticas educativas efectivas de cómo enseñar a estudiantes con estilos diferentes de aprendizaje (con algún tipo de incapacidad, necesidades especiales de aprendizaje y/o limitaciones lingüísticas)</a:t>
            </a:r>
          </a:p>
        </p:txBody>
      </p:sp>
      <p:pic>
        <p:nvPicPr>
          <p:cNvPr id="2" name="Picture 1"/>
          <p:cNvPicPr>
            <a:picLocks noChangeAspect="1"/>
          </p:cNvPicPr>
          <p:nvPr/>
        </p:nvPicPr>
        <p:blipFill>
          <a:blip r:embed="rId2"/>
          <a:stretch>
            <a:fillRect/>
          </a:stretch>
        </p:blipFill>
        <p:spPr>
          <a:xfrm>
            <a:off x="223242" y="418309"/>
            <a:ext cx="1189921" cy="1186560"/>
          </a:xfrm>
          <a:prstGeom prst="rect">
            <a:avLst/>
          </a:prstGeom>
        </p:spPr>
      </p:pic>
    </p:spTree>
    <p:extLst>
      <p:ext uri="{BB962C8B-B14F-4D97-AF65-F5344CB8AC3E}">
        <p14:creationId xmlns:p14="http://schemas.microsoft.com/office/powerpoint/2010/main" val="4203247245"/>
      </p:ext>
    </p:extLst>
  </p:cSld>
  <p:clrMapOvr>
    <a:masterClrMapping/>
  </p:clrMapOvr>
  <p:transition spd="slow">
    <p:wheel spokes="1"/>
  </p:transition>
</p:sld>
</file>

<file path=ppt/theme/theme1.xml><?xml version="1.0" encoding="utf-8"?>
<a:theme xmlns:a="http://schemas.openxmlformats.org/drawingml/2006/main" name="D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01A0510A546F41A47443A721DB4648" ma:contentTypeVersion="18" ma:contentTypeDescription="Create a new document." ma:contentTypeScope="" ma:versionID="fb8f3b447f1a87032fde5113b9261e35">
  <xsd:schema xmlns:xsd="http://www.w3.org/2001/XMLSchema" xmlns:xs="http://www.w3.org/2001/XMLSchema" xmlns:p="http://schemas.microsoft.com/office/2006/metadata/properties" xmlns:ns1="http://schemas.microsoft.com/sharepoint/v3" xmlns:ns3="16549c84-5859-476d-81b9-fb81d9643fb5" xmlns:ns4="3bf77f5b-7e3b-4f6a-8d3d-f99524422349" targetNamespace="http://schemas.microsoft.com/office/2006/metadata/properties" ma:root="true" ma:fieldsID="a2ab3970cebd0b0d82320e25ef921c59" ns1:_="" ns3:_="" ns4:_="">
    <xsd:import namespace="http://schemas.microsoft.com/sharepoint/v3"/>
    <xsd:import namespace="16549c84-5859-476d-81b9-fb81d9643fb5"/>
    <xsd:import namespace="3bf77f5b-7e3b-4f6a-8d3d-f9952442234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1:_ip_UnifiedCompliancePolicyProperties" minOccurs="0"/>
                <xsd:element ref="ns1:_ip_UnifiedCompliancePolicyUIAc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SearchPropertie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description="" ma:hidden="true" ma:internalName="_ip_UnifiedCompliancePolicyProperties">
      <xsd:simpleType>
        <xsd:restriction base="dms:Note"/>
      </xsd:simpleType>
    </xsd:element>
    <xsd:element name="_ip_UnifiedCompliancePolicyUIAction" ma:index="17"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549c84-5859-476d-81b9-fb81d9643fb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f77f5b-7e3b-4f6a-8d3d-f9952442234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3bf77f5b-7e3b-4f6a-8d3d-f9952442234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162E64-A887-4BB4-981A-B2B9835F9C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6549c84-5859-476d-81b9-fb81d9643fb5"/>
    <ds:schemaRef ds:uri="3bf77f5b-7e3b-4f6a-8d3d-f995244223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AF2EB7-380C-4750-8AC1-E4C3045C0949}">
  <ds:schemaRefs>
    <ds:schemaRef ds:uri="http://purl.org/dc/terms/"/>
    <ds:schemaRef ds:uri="16549c84-5859-476d-81b9-fb81d9643fb5"/>
    <ds:schemaRef ds:uri="http://purl.org/dc/elements/1.1/"/>
    <ds:schemaRef ds:uri="http://schemas.microsoft.com/sharepoint/v3"/>
    <ds:schemaRef ds:uri="http://schemas.openxmlformats.org/package/2006/metadata/core-properties"/>
    <ds:schemaRef ds:uri="http://schemas.microsoft.com/office/2006/documentManagement/types"/>
    <ds:schemaRef ds:uri="http://schemas.microsoft.com/office/2006/metadata/properties"/>
    <ds:schemaRef ds:uri="3bf77f5b-7e3b-4f6a-8d3d-f99524422349"/>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60696BAD-2A6E-4B5F-BE06-2FBB3B8663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2456</TotalTime>
  <Words>1084</Words>
  <Application>Microsoft Office PowerPoint</Application>
  <PresentationFormat>Widescreen</PresentationFormat>
  <Paragraphs>83</Paragraphs>
  <Slides>14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Wingdings 3</vt:lpstr>
      <vt:lpstr>Times New Roman</vt:lpstr>
      <vt:lpstr>Wingdings</vt:lpstr>
      <vt:lpstr>Calibri</vt:lpstr>
      <vt:lpstr>Montserrat</vt:lpstr>
      <vt:lpstr>Lucida Sans Unicode</vt:lpstr>
      <vt:lpstr>Arial</vt:lpstr>
      <vt:lpstr>DE Theme</vt:lpstr>
      <vt:lpstr>Wanda I. Vázquez Fiol Coordinadora Título II / Componente Fiscal  Programa de Educación para Adultos 13-febrero-2024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EJEMPLO TÍTULO  A DOS LÍNEAS</dc:title>
  <dc:creator>Naitzabes Martinez</dc:creator>
  <cp:lastModifiedBy>Wanda I. Vázquez Fiol</cp:lastModifiedBy>
  <cp:revision>100</cp:revision>
  <dcterms:modified xsi:type="dcterms:W3CDTF">2024-02-13T17:56:45Z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0x0101008E01A0510A546F41A47443A721DB4648</vt:lpwstr>
  </property>
</Properties>
</file>