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90F-7CF1-4B30-8174-0FB5B92324B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D137-6DAD-429C-8BC9-6D96C3CB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C90F-7CF1-4B30-8174-0FB5B92324B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D137-6DAD-429C-8BC9-6D96C3CB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azquez_a@de.pr.gov" TargetMode="External"/><Relationship Id="rId2" Type="http://schemas.openxmlformats.org/officeDocument/2006/relationships/hyperlink" Target="mailto:galindopm@de.pr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652F3-1233-43AB-A07F-DFEE57F698AD}"/>
              </a:ext>
            </a:extLst>
          </p:cNvPr>
          <p:cNvSpPr txBox="1"/>
          <p:nvPr/>
        </p:nvSpPr>
        <p:spPr>
          <a:xfrm>
            <a:off x="4898571" y="5747657"/>
            <a:ext cx="18381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8C46-004F-4A44-8DAE-CBC588D0CC9C}"/>
              </a:ext>
            </a:extLst>
          </p:cNvPr>
          <p:cNvSpPr txBox="1"/>
          <p:nvPr/>
        </p:nvSpPr>
        <p:spPr>
          <a:xfrm>
            <a:off x="0" y="0"/>
            <a:ext cx="1314256" cy="125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002AEBBD-2CDB-4A10-9FCF-234553F26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1" y="0"/>
            <a:ext cx="91843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71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E262-71AF-A271-2FD1-527DCCEF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75"/>
            <a:ext cx="10515600" cy="568325"/>
          </a:xfrm>
        </p:spPr>
        <p:txBody>
          <a:bodyPr>
            <a:normAutofit/>
          </a:bodyPr>
          <a:lstStyle/>
          <a:p>
            <a:r>
              <a:rPr lang="en-US" sz="2800" b="1" dirty="0"/>
              <a:t>Equipo de Título I Parte 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A4B56-9180-ABF6-F41E-3353BD7F54D9}"/>
              </a:ext>
            </a:extLst>
          </p:cNvPr>
          <p:cNvCxnSpPr/>
          <p:nvPr/>
        </p:nvCxnSpPr>
        <p:spPr>
          <a:xfrm>
            <a:off x="942975" y="1133475"/>
            <a:ext cx="1030605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AADF4F-27CB-DAF2-00A5-197118DB7F8C}"/>
              </a:ext>
            </a:extLst>
          </p:cNvPr>
          <p:cNvSpPr txBox="1"/>
          <p:nvPr/>
        </p:nvSpPr>
        <p:spPr>
          <a:xfrm>
            <a:off x="3638550" y="1857375"/>
            <a:ext cx="4010025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María Angélica Galindo Portilla</a:t>
            </a:r>
          </a:p>
          <a:p>
            <a:pPr algn="ctr"/>
            <a:r>
              <a:rPr lang="en-US" dirty="0" err="1"/>
              <a:t>Coordinadora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galindopm@de.pr.gov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69146-7600-F140-E5C5-F96D597EEF95}"/>
              </a:ext>
            </a:extLst>
          </p:cNvPr>
          <p:cNvSpPr txBox="1"/>
          <p:nvPr/>
        </p:nvSpPr>
        <p:spPr>
          <a:xfrm>
            <a:off x="3638550" y="2962275"/>
            <a:ext cx="4010025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Ana B. Vázquez Delgado</a:t>
            </a:r>
          </a:p>
          <a:p>
            <a:pPr algn="ctr"/>
            <a:r>
              <a:rPr lang="en-US" dirty="0" err="1"/>
              <a:t>Directora</a:t>
            </a:r>
            <a:r>
              <a:rPr lang="en-US" dirty="0"/>
              <a:t> </a:t>
            </a:r>
            <a:r>
              <a:rPr lang="en-US" dirty="0" err="1"/>
              <a:t>Ejecutiva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vazquez_a@de.pr.gov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2E046-727E-3BD2-B71F-A693B04F8821}"/>
              </a:ext>
            </a:extLst>
          </p:cNvPr>
          <p:cNvSpPr txBox="1"/>
          <p:nvPr/>
        </p:nvSpPr>
        <p:spPr>
          <a:xfrm>
            <a:off x="3638549" y="4067175"/>
            <a:ext cx="4010025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Annabelle Montero Valle</a:t>
            </a:r>
          </a:p>
          <a:p>
            <a:pPr algn="ctr"/>
            <a:r>
              <a:rPr lang="en-US" dirty="0" err="1"/>
              <a:t>Secretaria</a:t>
            </a:r>
            <a:r>
              <a:rPr lang="en-US" dirty="0"/>
              <a:t> </a:t>
            </a:r>
            <a:r>
              <a:rPr lang="en-US" dirty="0" err="1"/>
              <a:t>Ejecutiva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vazquez_a@de.pr.gov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5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9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Widescreen</PresentationFormat>
  <Paragraphs>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Equipo de Título I Parte A</vt:lpstr>
    </vt:vector>
  </TitlesOfParts>
  <Company>Deprartamento De Educacion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Galindo Portilla</dc:creator>
  <cp:lastModifiedBy>María A. Galindo Portilla</cp:lastModifiedBy>
  <cp:revision>4</cp:revision>
  <dcterms:created xsi:type="dcterms:W3CDTF">2021-03-26T15:42:51Z</dcterms:created>
  <dcterms:modified xsi:type="dcterms:W3CDTF">2023-02-22T19:13:09Z</dcterms:modified>
</cp:coreProperties>
</file>