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734" r:id="rId3"/>
    <p:sldId id="693" r:id="rId4"/>
    <p:sldId id="694" r:id="rId5"/>
    <p:sldId id="764" r:id="rId6"/>
    <p:sldId id="770" r:id="rId7"/>
    <p:sldId id="765" r:id="rId8"/>
    <p:sldId id="769" r:id="rId9"/>
    <p:sldId id="776" r:id="rId10"/>
    <p:sldId id="767" r:id="rId11"/>
    <p:sldId id="768" r:id="rId12"/>
    <p:sldId id="777" r:id="rId13"/>
    <p:sldId id="772" r:id="rId14"/>
    <p:sldId id="773" r:id="rId15"/>
    <p:sldId id="774" r:id="rId16"/>
    <p:sldId id="761" r:id="rId17"/>
    <p:sldId id="771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st User" initials="G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8CB"/>
    <a:srgbClr val="F6F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73" autoAdjust="0"/>
    <p:restoredTop sz="94651"/>
  </p:normalViewPr>
  <p:slideViewPr>
    <p:cSldViewPr snapToGrid="0">
      <p:cViewPr varScale="1">
        <p:scale>
          <a:sx n="95" d="100"/>
          <a:sy n="95" d="100"/>
        </p:scale>
        <p:origin x="19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51D119-8A82-D34C-92A5-D26DCF32C25D}" type="datetimeFigureOut">
              <a:rPr lang="x-none" smtClean="0"/>
              <a:t>10/25/21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70D682-2001-A941-9331-0BCA2F40DF4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9796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CBAEE-178C-4C1B-A2A3-91142CE50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A0ED3-4369-4C82-AEA7-833BA0135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3ADB7-6067-417F-918D-21C400E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17E7C-771F-4542-8FA0-2964656B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CFB64-C450-4F94-B541-168B39AB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1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8E66-284A-4B74-AA82-669071BF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D8A24-DE25-43A1-A780-7668749BC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934A0-97F0-4245-AF7C-C3F7B211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4585F-CD9C-42A0-A6BE-123127F1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1B7F5-B966-470B-84E2-6F3E0B50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3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2E1D83-FAB5-4F54-808E-66405C375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E752E-EE0A-4304-80E5-E5A0CD89C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3C1C3-385F-4E2C-AE63-6881C732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62640-F509-43BA-9763-FE6E3443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93B4-DD5A-46AD-A4A9-657E6C28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58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E0B2E-3A00-428A-A88B-1BAECF3CB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D342E6-09C4-45DA-A040-408F0D37F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540A9-FE15-40BD-B0A9-B7157B5C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2A505-6A6D-4275-B6B2-5EDD5138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0CC15-CE0B-4B01-B942-D42F8DCD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876172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1E0F5-34D3-431C-86D5-7F96A7F14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E52CD-8473-461D-ACA3-3F8813350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A43E-FFD1-4BB8-8336-6AB052CF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DC88D-43CA-4FA9-BB73-AF845115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A8716-37B1-479D-8CF0-399B4329F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125398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ACF7-D828-48F7-9501-15AA44AB3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5AA8-F669-458E-903C-955B716A2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92FBF-9A2D-4813-85A5-692CEF8C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9A17F-B4A2-466F-B837-AE9E77E2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2F2D6-EFD8-4000-A9CC-6947B6E28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00810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BA71-7044-452D-86A3-0307814E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396BC-E529-4A41-85D5-71B81A947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544D3-D599-4270-8294-3E1BF81AC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F5480-F36E-40E2-A1E5-11226E6C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F820B-2CBE-4CA2-877A-9BCFDAF3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ADE15-3176-41EC-ABAE-311E1AEB5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3716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22062-5168-4BC5-AF6A-835C1A91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0DF66-92EA-4347-81A3-2998F7DF8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4EFEB-AC21-4A45-A37A-C20FFDCC5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01503-76B6-4730-82E0-0345883CF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D549B1-D8A2-4B7C-8EEA-AB144789E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2EB071-24AE-4587-AF33-C8F328F69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795F07-9204-4694-9E6C-E72B6686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A0EBA7-1C98-41DB-9978-8ACC52B5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977144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1DFB5-16D9-4990-B361-D0B8B243A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869AC-483E-40E2-BEAD-1E116FBC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04FBF-9C8B-4DF7-8ECF-92CA4ACED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43115-8B92-4857-AB73-33571E3E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187825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34F80B-C67E-4D47-B291-1EFE87DF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3604A1-5C0E-422E-B1E1-BD1ADE68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60434-DB0F-4610-8667-6DDB5440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296336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24256-A82A-4D0D-9428-F5B4A017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3379E-9EE7-46C3-B1E3-9E26A0EC1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B4D6A-3BBE-404B-8F00-F544163D5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7AE9E-086A-4171-8D4F-C14AC1F6F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E5567-DF71-4926-951B-644B100A7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3E55D-7E69-46AD-A633-56A736DAD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14575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2985E-525C-4236-8731-9D479C1E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F232E-8EAD-4D91-B7F6-1A5D321B9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D3539-43A0-4ACB-8D9C-33D8E13F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7527A-1A64-4ED6-ABFC-7598DB9B8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0FF2-C4ED-4C12-9335-B95A88C7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27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B90E-2FBC-4F48-B400-F35C25D47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8235A7-7F9A-4EB2-AA01-A06B34930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7CF8F-941A-4935-9756-3272DB7DB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A4FC0-2DBA-4C8A-BE7B-BC650231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C91EC-124D-47C6-9089-71862BB27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E96F3-810F-493E-BCDB-31F48CA28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116793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D1FC2-1632-4ACF-AF4C-AEC5B03D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9B998-E7C8-4235-91E5-D16D768BF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94FC0-06AD-4486-A251-B0D66AF1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CA318-2123-46DC-9CDF-6C1C8A76A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AAA15-7F5F-4564-90F6-016600778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530310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CF67DE-FA45-4169-A889-C7F7E7196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9F1FD-86BF-4D8C-BF00-10976E164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ED630-6BFE-4E0D-AB0D-086A91C2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7BD8A-DE5B-492E-8FD3-FC84C61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82D44-09A1-4657-B392-3B04BF74C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253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4C397-A344-4218-827E-443116832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C9BF9-1443-44A1-95BB-820618AF3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C89CD-0B32-445C-96AD-5B9099D09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59128-A12A-440E-8DE6-69AE7AB0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431E0-B85B-4D9C-9EF5-8FB40D43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7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CF8A0-03B4-4815-8CA5-175E29C98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327E3-9B18-4EF7-B388-6BA204109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E9C3B-66DE-459B-A9CF-D7F1FABA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9265-F75C-4847-9DDF-1A111C29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3DE00-A5F1-46CE-B198-EB13C485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23A09-0FDA-477A-8DD1-9F678E52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7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AD790-9AFB-4C6C-A9A9-387FC3E52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3904E-F4E0-436F-AD26-AEF4227C7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436E0-5F8E-46DD-AC10-49136FA92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8B43A0-60AC-467C-9B7C-BE614D96A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FD85F-058F-4A8F-985C-6C28D281A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56108D-A23E-4182-B1E8-5A8B692A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F8AAD1-6F6D-4584-B16F-30F06D39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DFAF4-93A2-4D6D-9B24-66F1180E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8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53D69-16EE-4306-B30B-04B7183F0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820B68-BB1C-441D-A899-DE6AD79F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6A07-184E-4F33-919F-B1162D62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A49B83-2FFB-47B1-95DB-239C878E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3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64662-8905-4DB7-B2DB-9ED31EABF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A0E89-B5FB-4A30-A305-E652618E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7818A-01D8-4814-B266-C379B123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5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913B-44C7-4022-B397-3B32FA34F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E14C-0E8A-4053-9E0D-D2391530C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CEEEA-03D5-4AAB-85AB-EFC3FED9F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2F248-6079-4115-AC6F-D468BF49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E854B-091E-416A-9FB9-2D95FE39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7341C-F09D-4B9C-8616-4D5115166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2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2547E-5B9A-4BB1-A8A5-DD77CAB3C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1D0C2-9583-4D44-BAD7-37743679CA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FAC48-AF8B-4CBE-B2B5-4F2CFC4C4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CA847-1524-47C7-BE8D-CCEF7F604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4CC93-F175-4B08-A0EE-52F41B88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00C19-E610-4B53-9D81-3FFCA4DF4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E64A46-53B5-4A59-A460-90352831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AE0B6-C01F-4C1A-84B1-E16D53244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1FDC4-D777-47FC-A5E2-DDED02FE1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6532-7366-4DAC-A821-70F62DF87D2A}" type="datetimeFigureOut">
              <a:rPr lang="en-US" smtClean="0"/>
              <a:t>10/25/21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B26E3-6F14-4C5B-83A2-5AE2AAFE2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75114-299D-4CC9-89A6-A26004DF4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4521-5F73-4193-B67B-6FF17E34F1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0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C2993-A1E5-419E-87A4-4143B3A8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CF11B-2878-4FF0-83FA-B9D72A475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B20C7-0DB6-4F31-BEDA-9EB025F7A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3945-2F76-4EBB-B6BA-F390CCE06EF6}" type="datetimeFigureOut">
              <a:rPr lang="es-PR" smtClean="0"/>
              <a:t>10/25/21</a:t>
            </a:fld>
            <a:endParaRPr lang="es-P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956D5-A6DB-47EA-A7FE-B7F60504D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D310F-54F5-4B6B-AF98-772D33588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32C6-44C3-407F-A1DF-1EEA3F70E45F}" type="slidenum">
              <a:rPr lang="es-PR" smtClean="0"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36859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ans2@de.pr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ese.ed.gov/offices/american-rescue-plan/american-rescue-plan-emergency-assistance-to-non-public-school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BF2D9C8-854C-4EAD-9C7D-75DEB6E44168}"/>
              </a:ext>
            </a:extLst>
          </p:cNvPr>
          <p:cNvSpPr txBox="1"/>
          <p:nvPr/>
        </p:nvSpPr>
        <p:spPr>
          <a:xfrm>
            <a:off x="1" y="3527848"/>
            <a:ext cx="1219199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s-PR" sz="4000" b="0" i="0" u="none" strike="noStrike" kern="1200" cap="none" spc="0" normalizeH="0" baseline="0" noProof="0" dirty="0">
                <a:ln>
                  <a:noFill/>
                </a:ln>
                <a:solidFill>
                  <a:srgbClr val="067A7A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SECRETARÍA AUXILIAR DE </a:t>
            </a:r>
            <a:r>
              <a:rPr lang="es-PR" sz="4000" dirty="0">
                <a:solidFill>
                  <a:srgbClr val="067A7A"/>
                </a:solidFill>
                <a:latin typeface="Rockwell" panose="02060603020205020403" pitchFamily="18" charset="0"/>
              </a:rPr>
              <a:t>ASUNTOS FEDERALES</a:t>
            </a:r>
            <a:endParaRPr kumimoji="0" lang="es-PR" sz="4000" b="0" i="0" u="none" strike="noStrike" kern="1200" cap="none" spc="0" normalizeH="0" baseline="0" noProof="0" dirty="0">
              <a:ln>
                <a:noFill/>
              </a:ln>
              <a:solidFill>
                <a:srgbClr val="067A7A"/>
              </a:solidFill>
              <a:effectLst/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R" sz="3600" dirty="0">
                <a:solidFill>
                  <a:srgbClr val="067A7A"/>
                </a:solidFill>
                <a:latin typeface="Rockwell" panose="02060603020205020403" pitchFamily="18" charset="0"/>
              </a:rPr>
              <a:t>DEPARTAMENTO DE EDUCACIÓN</a:t>
            </a:r>
            <a:endParaRPr kumimoji="0" lang="es-PR" sz="3600" b="0" i="0" u="none" strike="noStrike" kern="1200" cap="none" spc="0" normalizeH="0" baseline="0" noProof="0" dirty="0">
              <a:ln>
                <a:noFill/>
              </a:ln>
              <a:solidFill>
                <a:srgbClr val="067A7A"/>
              </a:solidFill>
              <a:effectLst/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8F7067-D808-467C-A9DD-D11E92F3F356}"/>
              </a:ext>
            </a:extLst>
          </p:cNvPr>
          <p:cNvSpPr/>
          <p:nvPr/>
        </p:nvSpPr>
        <p:spPr>
          <a:xfrm>
            <a:off x="8790534" y="3421"/>
            <a:ext cx="3401465" cy="3004456"/>
          </a:xfrm>
          <a:prstGeom prst="rect">
            <a:avLst/>
          </a:prstGeom>
          <a:gradFill>
            <a:gsLst>
              <a:gs pos="56000">
                <a:srgbClr val="067A7A">
                  <a:alpha val="36000"/>
                </a:srgbClr>
              </a:gs>
              <a:gs pos="12000">
                <a:schemeClr val="accent4">
                  <a:alpha val="0"/>
                </a:schemeClr>
              </a:gs>
              <a:gs pos="93000">
                <a:schemeClr val="accent4">
                  <a:alpha val="66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4445D0-46EE-478E-AD9F-1EB26AAEE42B}"/>
              </a:ext>
            </a:extLst>
          </p:cNvPr>
          <p:cNvSpPr/>
          <p:nvPr/>
        </p:nvSpPr>
        <p:spPr>
          <a:xfrm rot="10800000">
            <a:off x="-1" y="9050"/>
            <a:ext cx="3401465" cy="2998827"/>
          </a:xfrm>
          <a:prstGeom prst="rect">
            <a:avLst/>
          </a:prstGeom>
          <a:gradFill>
            <a:gsLst>
              <a:gs pos="56000">
                <a:srgbClr val="067A7A">
                  <a:alpha val="36000"/>
                </a:srgbClr>
              </a:gs>
              <a:gs pos="12000">
                <a:schemeClr val="accent4">
                  <a:alpha val="0"/>
                </a:schemeClr>
              </a:gs>
              <a:gs pos="93000">
                <a:schemeClr val="accent4">
                  <a:alpha val="66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9D8EB5-4BB8-4EB6-ADC9-8EF2C8A1CD73}"/>
              </a:ext>
            </a:extLst>
          </p:cNvPr>
          <p:cNvGrpSpPr/>
          <p:nvPr/>
        </p:nvGrpSpPr>
        <p:grpSpPr>
          <a:xfrm>
            <a:off x="3066476" y="168669"/>
            <a:ext cx="5498067" cy="3306861"/>
            <a:chOff x="770822" y="1452728"/>
            <a:chExt cx="5119615" cy="3341445"/>
          </a:xfrm>
        </p:grpSpPr>
        <p:sp>
          <p:nvSpPr>
            <p:cNvPr id="20" name="Freeform 78">
              <a:extLst>
                <a:ext uri="{FF2B5EF4-FFF2-40B4-BE49-F238E27FC236}">
                  <a16:creationId xmlns:a16="http://schemas.microsoft.com/office/drawing/2014/main" id="{84A3513D-293C-4CD4-B114-7FEDA40F9264}"/>
                </a:ext>
              </a:extLst>
            </p:cNvPr>
            <p:cNvSpPr/>
            <p:nvPr/>
          </p:nvSpPr>
          <p:spPr>
            <a:xfrm>
              <a:off x="770822" y="2546399"/>
              <a:ext cx="1048314" cy="1162786"/>
            </a:xfrm>
            <a:custGeom>
              <a:avLst/>
              <a:gdLst>
                <a:gd name="connsiteX0" fmla="*/ 969137 w 1927101"/>
                <a:gd name="connsiteY0" fmla="*/ 876300 h 2137532"/>
                <a:gd name="connsiteX1" fmla="*/ 1062064 w 1927101"/>
                <a:gd name="connsiteY1" fmla="*/ 968972 h 2137532"/>
                <a:gd name="connsiteX2" fmla="*/ 1012804 w 1927101"/>
                <a:gd name="connsiteY2" fmla="*/ 1053050 h 2137532"/>
                <a:gd name="connsiteX3" fmla="*/ 1040407 w 1927101"/>
                <a:gd name="connsiteY3" fmla="*/ 1248295 h 2137532"/>
                <a:gd name="connsiteX4" fmla="*/ 896051 w 1927101"/>
                <a:gd name="connsiteY4" fmla="*/ 1248295 h 2137532"/>
                <a:gd name="connsiteX5" fmla="*/ 923774 w 1927101"/>
                <a:gd name="connsiteY5" fmla="*/ 1051982 h 2137532"/>
                <a:gd name="connsiteX6" fmla="*/ 876209 w 1927101"/>
                <a:gd name="connsiteY6" fmla="*/ 969798 h 2137532"/>
                <a:gd name="connsiteX7" fmla="*/ 969137 w 1927101"/>
                <a:gd name="connsiteY7" fmla="*/ 876300 h 2137532"/>
                <a:gd name="connsiteX8" fmla="*/ 962284 w 1927101"/>
                <a:gd name="connsiteY8" fmla="*/ 546100 h 2137532"/>
                <a:gd name="connsiteX9" fmla="*/ 1149959 w 1927101"/>
                <a:gd name="connsiteY9" fmla="*/ 762649 h 2137532"/>
                <a:gd name="connsiteX10" fmla="*/ 774609 w 1927101"/>
                <a:gd name="connsiteY10" fmla="*/ 762649 h 2137532"/>
                <a:gd name="connsiteX11" fmla="*/ 962284 w 1927101"/>
                <a:gd name="connsiteY11" fmla="*/ 546100 h 2137532"/>
                <a:gd name="connsiteX12" fmla="*/ 963727 w 1927101"/>
                <a:gd name="connsiteY12" fmla="*/ 453054 h 2137532"/>
                <a:gd name="connsiteX13" fmla="*/ 689411 w 1927101"/>
                <a:gd name="connsiteY13" fmla="*/ 756234 h 2137532"/>
                <a:gd name="connsiteX14" fmla="*/ 646172 w 1927101"/>
                <a:gd name="connsiteY14" fmla="*/ 756234 h 2137532"/>
                <a:gd name="connsiteX15" fmla="*/ 566295 w 1927101"/>
                <a:gd name="connsiteY15" fmla="*/ 849668 h 2137532"/>
                <a:gd name="connsiteX16" fmla="*/ 566295 w 1927101"/>
                <a:gd name="connsiteY16" fmla="*/ 1253882 h 2137532"/>
                <a:gd name="connsiteX17" fmla="*/ 646172 w 1927101"/>
                <a:gd name="connsiteY17" fmla="*/ 1369657 h 2137532"/>
                <a:gd name="connsiteX18" fmla="*/ 1281374 w 1927101"/>
                <a:gd name="connsiteY18" fmla="*/ 1369657 h 2137532"/>
                <a:gd name="connsiteX19" fmla="*/ 1384219 w 1927101"/>
                <a:gd name="connsiteY19" fmla="*/ 1253882 h 2137532"/>
                <a:gd name="connsiteX20" fmla="*/ 1384219 w 1927101"/>
                <a:gd name="connsiteY20" fmla="*/ 849668 h 2137532"/>
                <a:gd name="connsiteX21" fmla="*/ 1281374 w 1927101"/>
                <a:gd name="connsiteY21" fmla="*/ 756234 h 2137532"/>
                <a:gd name="connsiteX22" fmla="*/ 1238042 w 1927101"/>
                <a:gd name="connsiteY22" fmla="*/ 756234 h 2137532"/>
                <a:gd name="connsiteX23" fmla="*/ 963727 w 1927101"/>
                <a:gd name="connsiteY23" fmla="*/ 453054 h 2137532"/>
                <a:gd name="connsiteX24" fmla="*/ 489766 w 1927101"/>
                <a:gd name="connsiteY24" fmla="*/ 215900 h 2137532"/>
                <a:gd name="connsiteX25" fmla="*/ 966795 w 1927101"/>
                <a:gd name="connsiteY25" fmla="*/ 215900 h 2137532"/>
                <a:gd name="connsiteX26" fmla="*/ 1443918 w 1927101"/>
                <a:gd name="connsiteY26" fmla="*/ 215900 h 2137532"/>
                <a:gd name="connsiteX27" fmla="*/ 1616783 w 1927101"/>
                <a:gd name="connsiteY27" fmla="*/ 354630 h 2137532"/>
                <a:gd name="connsiteX28" fmla="*/ 966888 w 1927101"/>
                <a:gd name="connsiteY28" fmla="*/ 1874214 h 2137532"/>
                <a:gd name="connsiteX29" fmla="*/ 966795 w 1927101"/>
                <a:gd name="connsiteY29" fmla="*/ 1874214 h 2137532"/>
                <a:gd name="connsiteX30" fmla="*/ 316994 w 1927101"/>
                <a:gd name="connsiteY30" fmla="*/ 354630 h 2137532"/>
                <a:gd name="connsiteX31" fmla="*/ 489766 w 1927101"/>
                <a:gd name="connsiteY31" fmla="*/ 215900 h 2137532"/>
                <a:gd name="connsiteX32" fmla="*/ 404482 w 1927101"/>
                <a:gd name="connsiteY32" fmla="*/ 104601 h 2137532"/>
                <a:gd name="connsiteX33" fmla="*/ 203601 w 1927101"/>
                <a:gd name="connsiteY33" fmla="*/ 265707 h 2137532"/>
                <a:gd name="connsiteX34" fmla="*/ 964087 w 1927101"/>
                <a:gd name="connsiteY34" fmla="*/ 2027291 h 2137532"/>
                <a:gd name="connsiteX35" fmla="*/ 1724696 w 1927101"/>
                <a:gd name="connsiteY35" fmla="*/ 265707 h 2137532"/>
                <a:gd name="connsiteX36" fmla="*/ 1523815 w 1927101"/>
                <a:gd name="connsiteY36" fmla="*/ 104601 h 2137532"/>
                <a:gd name="connsiteX37" fmla="*/ 333324 w 1927101"/>
                <a:gd name="connsiteY37" fmla="*/ 0 h 2137532"/>
                <a:gd name="connsiteX38" fmla="*/ 1594607 w 1927101"/>
                <a:gd name="connsiteY38" fmla="*/ 0 h 2137532"/>
                <a:gd name="connsiteX39" fmla="*/ 1611479 w 1927101"/>
                <a:gd name="connsiteY39" fmla="*/ 28402 h 2137532"/>
                <a:gd name="connsiteX40" fmla="*/ 1781182 w 1927101"/>
                <a:gd name="connsiteY40" fmla="*/ 170409 h 2137532"/>
                <a:gd name="connsiteX41" fmla="*/ 1820918 w 1927101"/>
                <a:gd name="connsiteY41" fmla="*/ 174961 h 2137532"/>
                <a:gd name="connsiteX42" fmla="*/ 1831066 w 1927101"/>
                <a:gd name="connsiteY42" fmla="*/ 209102 h 2137532"/>
                <a:gd name="connsiteX43" fmla="*/ 981694 w 1927101"/>
                <a:gd name="connsiteY43" fmla="*/ 2132980 h 2137532"/>
                <a:gd name="connsiteX44" fmla="*/ 964454 w 1927101"/>
                <a:gd name="connsiteY44" fmla="*/ 2137532 h 2137532"/>
                <a:gd name="connsiteX45" fmla="*/ 947215 w 1927101"/>
                <a:gd name="connsiteY45" fmla="*/ 2133079 h 2137532"/>
                <a:gd name="connsiteX46" fmla="*/ 97109 w 1927101"/>
                <a:gd name="connsiteY46" fmla="*/ 209102 h 2137532"/>
                <a:gd name="connsiteX47" fmla="*/ 107134 w 1927101"/>
                <a:gd name="connsiteY47" fmla="*/ 174961 h 2137532"/>
                <a:gd name="connsiteX48" fmla="*/ 147115 w 1927101"/>
                <a:gd name="connsiteY48" fmla="*/ 170409 h 2137532"/>
                <a:gd name="connsiteX49" fmla="*/ 316818 w 1927101"/>
                <a:gd name="connsiteY49" fmla="*/ 28501 h 213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927101" h="2137532">
                  <a:moveTo>
                    <a:pt x="969137" y="876300"/>
                  </a:moveTo>
                  <a:cubicBezTo>
                    <a:pt x="1020462" y="876300"/>
                    <a:pt x="1062064" y="917650"/>
                    <a:pt x="1062064" y="968972"/>
                  </a:cubicBezTo>
                  <a:cubicBezTo>
                    <a:pt x="1062064" y="1004501"/>
                    <a:pt x="1042119" y="1037395"/>
                    <a:pt x="1012804" y="1053050"/>
                  </a:cubicBezTo>
                  <a:lnTo>
                    <a:pt x="1040407" y="1248295"/>
                  </a:lnTo>
                  <a:lnTo>
                    <a:pt x="896051" y="1248295"/>
                  </a:lnTo>
                  <a:lnTo>
                    <a:pt x="923774" y="1051982"/>
                  </a:lnTo>
                  <a:cubicBezTo>
                    <a:pt x="895388" y="1036051"/>
                    <a:pt x="876209" y="1004639"/>
                    <a:pt x="876209" y="969798"/>
                  </a:cubicBezTo>
                  <a:cubicBezTo>
                    <a:pt x="876209" y="918460"/>
                    <a:pt x="917794" y="876300"/>
                    <a:pt x="969137" y="876300"/>
                  </a:cubicBezTo>
                  <a:close/>
                  <a:moveTo>
                    <a:pt x="962284" y="546100"/>
                  </a:moveTo>
                  <a:cubicBezTo>
                    <a:pt x="1055687" y="546100"/>
                    <a:pt x="1149959" y="589641"/>
                    <a:pt x="1149959" y="762649"/>
                  </a:cubicBezTo>
                  <a:lnTo>
                    <a:pt x="774609" y="762649"/>
                  </a:lnTo>
                  <a:cubicBezTo>
                    <a:pt x="774609" y="589641"/>
                    <a:pt x="868864" y="546100"/>
                    <a:pt x="962284" y="546100"/>
                  </a:cubicBezTo>
                  <a:close/>
                  <a:moveTo>
                    <a:pt x="963727" y="453054"/>
                  </a:moveTo>
                  <a:cubicBezTo>
                    <a:pt x="804810" y="453054"/>
                    <a:pt x="689411" y="583263"/>
                    <a:pt x="689411" y="756234"/>
                  </a:cubicBezTo>
                  <a:lnTo>
                    <a:pt x="646172" y="756234"/>
                  </a:lnTo>
                  <a:cubicBezTo>
                    <a:pt x="582382" y="756234"/>
                    <a:pt x="566295" y="785869"/>
                    <a:pt x="566295" y="849668"/>
                  </a:cubicBezTo>
                  <a:lnTo>
                    <a:pt x="566295" y="1253882"/>
                  </a:lnTo>
                  <a:cubicBezTo>
                    <a:pt x="566295" y="1317681"/>
                    <a:pt x="582382" y="1369657"/>
                    <a:pt x="646172" y="1369657"/>
                  </a:cubicBezTo>
                  <a:lnTo>
                    <a:pt x="1281374" y="1369657"/>
                  </a:lnTo>
                  <a:cubicBezTo>
                    <a:pt x="1345164" y="1369657"/>
                    <a:pt x="1384219" y="1317681"/>
                    <a:pt x="1384219" y="1253882"/>
                  </a:cubicBezTo>
                  <a:cubicBezTo>
                    <a:pt x="1384219" y="1253882"/>
                    <a:pt x="1384219" y="849668"/>
                    <a:pt x="1384219" y="849668"/>
                  </a:cubicBezTo>
                  <a:cubicBezTo>
                    <a:pt x="1384219" y="785869"/>
                    <a:pt x="1345164" y="756234"/>
                    <a:pt x="1281374" y="756234"/>
                  </a:cubicBezTo>
                  <a:lnTo>
                    <a:pt x="1238042" y="756234"/>
                  </a:lnTo>
                  <a:cubicBezTo>
                    <a:pt x="1238042" y="583263"/>
                    <a:pt x="1122643" y="453054"/>
                    <a:pt x="963727" y="453054"/>
                  </a:cubicBezTo>
                  <a:close/>
                  <a:moveTo>
                    <a:pt x="489766" y="215900"/>
                  </a:moveTo>
                  <a:lnTo>
                    <a:pt x="966795" y="215900"/>
                  </a:lnTo>
                  <a:lnTo>
                    <a:pt x="1443918" y="215900"/>
                  </a:lnTo>
                  <a:cubicBezTo>
                    <a:pt x="1443918" y="215900"/>
                    <a:pt x="1516634" y="343114"/>
                    <a:pt x="1616783" y="354630"/>
                  </a:cubicBezTo>
                  <a:cubicBezTo>
                    <a:pt x="1971161" y="1573107"/>
                    <a:pt x="967539" y="1873984"/>
                    <a:pt x="966888" y="1874214"/>
                  </a:cubicBezTo>
                  <a:lnTo>
                    <a:pt x="966795" y="1874214"/>
                  </a:lnTo>
                  <a:cubicBezTo>
                    <a:pt x="966237" y="1873984"/>
                    <a:pt x="-37385" y="1573107"/>
                    <a:pt x="316994" y="354630"/>
                  </a:cubicBezTo>
                  <a:cubicBezTo>
                    <a:pt x="416863" y="343191"/>
                    <a:pt x="489766" y="215900"/>
                    <a:pt x="489766" y="215900"/>
                  </a:cubicBezTo>
                  <a:close/>
                  <a:moveTo>
                    <a:pt x="404482" y="104601"/>
                  </a:moveTo>
                  <a:cubicBezTo>
                    <a:pt x="372204" y="150716"/>
                    <a:pt x="301413" y="236613"/>
                    <a:pt x="203601" y="265707"/>
                  </a:cubicBezTo>
                  <a:cubicBezTo>
                    <a:pt x="-169918" y="1584149"/>
                    <a:pt x="808322" y="1974347"/>
                    <a:pt x="964087" y="2027291"/>
                  </a:cubicBezTo>
                  <a:cubicBezTo>
                    <a:pt x="1119730" y="1974347"/>
                    <a:pt x="2098092" y="1584248"/>
                    <a:pt x="1724696" y="265707"/>
                  </a:cubicBezTo>
                  <a:cubicBezTo>
                    <a:pt x="1626762" y="236712"/>
                    <a:pt x="1555971" y="150716"/>
                    <a:pt x="1523815" y="104601"/>
                  </a:cubicBezTo>
                  <a:close/>
                  <a:moveTo>
                    <a:pt x="333324" y="0"/>
                  </a:moveTo>
                  <a:lnTo>
                    <a:pt x="1594607" y="0"/>
                  </a:lnTo>
                  <a:lnTo>
                    <a:pt x="1611479" y="28402"/>
                  </a:lnTo>
                  <a:cubicBezTo>
                    <a:pt x="1631408" y="62642"/>
                    <a:pt x="1705501" y="161800"/>
                    <a:pt x="1781182" y="170409"/>
                  </a:cubicBezTo>
                  <a:lnTo>
                    <a:pt x="1820918" y="174961"/>
                  </a:lnTo>
                  <a:lnTo>
                    <a:pt x="1831066" y="209102"/>
                  </a:lnTo>
                  <a:cubicBezTo>
                    <a:pt x="2282834" y="1735953"/>
                    <a:pt x="994776" y="2129417"/>
                    <a:pt x="981694" y="2132980"/>
                  </a:cubicBezTo>
                  <a:lnTo>
                    <a:pt x="964454" y="2137532"/>
                  </a:lnTo>
                  <a:lnTo>
                    <a:pt x="947215" y="2133079"/>
                  </a:lnTo>
                  <a:cubicBezTo>
                    <a:pt x="934010" y="2129615"/>
                    <a:pt x="-358083" y="1747631"/>
                    <a:pt x="97109" y="209102"/>
                  </a:cubicBezTo>
                  <a:lnTo>
                    <a:pt x="107134" y="174961"/>
                  </a:lnTo>
                  <a:lnTo>
                    <a:pt x="147115" y="170409"/>
                  </a:lnTo>
                  <a:cubicBezTo>
                    <a:pt x="223286" y="161800"/>
                    <a:pt x="296889" y="62642"/>
                    <a:pt x="316818" y="28501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Raleway" panose="020B0503030101060003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80">
              <a:extLst>
                <a:ext uri="{FF2B5EF4-FFF2-40B4-BE49-F238E27FC236}">
                  <a16:creationId xmlns:a16="http://schemas.microsoft.com/office/drawing/2014/main" id="{96CD9646-2BF2-4154-A5A9-A036CFC12D5B}"/>
                </a:ext>
              </a:extLst>
            </p:cNvPr>
            <p:cNvSpPr/>
            <p:nvPr/>
          </p:nvSpPr>
          <p:spPr>
            <a:xfrm>
              <a:off x="4368094" y="2118463"/>
              <a:ext cx="1085078" cy="1519198"/>
            </a:xfrm>
            <a:custGeom>
              <a:avLst/>
              <a:gdLst>
                <a:gd name="connsiteX0" fmla="*/ 648700 w 1770074"/>
                <a:gd name="connsiteY0" fmla="*/ 2006351 h 2478251"/>
                <a:gd name="connsiteX1" fmla="*/ 648700 w 1770074"/>
                <a:gd name="connsiteY1" fmla="*/ 2123838 h 2478251"/>
                <a:gd name="connsiteX2" fmla="*/ 1121375 w 1770074"/>
                <a:gd name="connsiteY2" fmla="*/ 2123838 h 2478251"/>
                <a:gd name="connsiteX3" fmla="*/ 1121375 w 1770074"/>
                <a:gd name="connsiteY3" fmla="*/ 2006351 h 2478251"/>
                <a:gd name="connsiteX4" fmla="*/ 884214 w 1770074"/>
                <a:gd name="connsiteY4" fmla="*/ 533400 h 2478251"/>
                <a:gd name="connsiteX5" fmla="*/ 1233943 w 1770074"/>
                <a:gd name="connsiteY5" fmla="*/ 883132 h 2478251"/>
                <a:gd name="connsiteX6" fmla="*/ 1175230 w 1770074"/>
                <a:gd name="connsiteY6" fmla="*/ 941846 h 2478251"/>
                <a:gd name="connsiteX7" fmla="*/ 1115797 w 1770074"/>
                <a:gd name="connsiteY7" fmla="*/ 883132 h 2478251"/>
                <a:gd name="connsiteX8" fmla="*/ 884214 w 1770074"/>
                <a:gd name="connsiteY8" fmla="*/ 650809 h 2478251"/>
                <a:gd name="connsiteX9" fmla="*/ 825500 w 1770074"/>
                <a:gd name="connsiteY9" fmla="*/ 592114 h 2478251"/>
                <a:gd name="connsiteX10" fmla="*/ 884214 w 1770074"/>
                <a:gd name="connsiteY10" fmla="*/ 533400 h 2478251"/>
                <a:gd name="connsiteX11" fmla="*/ 885037 w 1770074"/>
                <a:gd name="connsiteY11" fmla="*/ 236352 h 2478251"/>
                <a:gd name="connsiteX12" fmla="*/ 236338 w 1770074"/>
                <a:gd name="connsiteY12" fmla="*/ 885057 h 2478251"/>
                <a:gd name="connsiteX13" fmla="*/ 354343 w 1770074"/>
                <a:gd name="connsiteY13" fmla="*/ 1256794 h 2478251"/>
                <a:gd name="connsiteX14" fmla="*/ 363603 w 1770074"/>
                <a:gd name="connsiteY14" fmla="*/ 1272284 h 2478251"/>
                <a:gd name="connsiteX15" fmla="*/ 635588 w 1770074"/>
                <a:gd name="connsiteY15" fmla="*/ 1770114 h 2478251"/>
                <a:gd name="connsiteX16" fmla="*/ 766868 w 1770074"/>
                <a:gd name="connsiteY16" fmla="*/ 1770114 h 2478251"/>
                <a:gd name="connsiteX17" fmla="*/ 766868 w 1770074"/>
                <a:gd name="connsiteY17" fmla="*/ 1533762 h 2478251"/>
                <a:gd name="connsiteX18" fmla="*/ 885037 w 1770074"/>
                <a:gd name="connsiteY18" fmla="*/ 1416389 h 2478251"/>
                <a:gd name="connsiteX19" fmla="*/ 1003206 w 1770074"/>
                <a:gd name="connsiteY19" fmla="*/ 1533762 h 2478251"/>
                <a:gd name="connsiteX20" fmla="*/ 1003206 w 1770074"/>
                <a:gd name="connsiteY20" fmla="*/ 1770114 h 2478251"/>
                <a:gd name="connsiteX21" fmla="*/ 1133995 w 1770074"/>
                <a:gd name="connsiteY21" fmla="*/ 1770114 h 2478251"/>
                <a:gd name="connsiteX22" fmla="*/ 1415732 w 1770074"/>
                <a:gd name="connsiteY22" fmla="*/ 1257139 h 2478251"/>
                <a:gd name="connsiteX23" fmla="*/ 1533736 w 1770074"/>
                <a:gd name="connsiteY23" fmla="*/ 885057 h 2478251"/>
                <a:gd name="connsiteX24" fmla="*/ 885037 w 1770074"/>
                <a:gd name="connsiteY24" fmla="*/ 236352 h 2478251"/>
                <a:gd name="connsiteX25" fmla="*/ 885037 w 1770074"/>
                <a:gd name="connsiteY25" fmla="*/ 0 h 2478251"/>
                <a:gd name="connsiteX26" fmla="*/ 1770074 w 1770074"/>
                <a:gd name="connsiteY26" fmla="*/ 885057 h 2478251"/>
                <a:gd name="connsiteX27" fmla="*/ 1608719 w 1770074"/>
                <a:gd name="connsiteY27" fmla="*/ 1392639 h 2478251"/>
                <a:gd name="connsiteX28" fmla="*/ 1356893 w 1770074"/>
                <a:gd name="connsiteY28" fmla="*/ 1888175 h 2478251"/>
                <a:gd name="connsiteX29" fmla="*/ 1356893 w 1770074"/>
                <a:gd name="connsiteY29" fmla="*/ 2241899 h 2478251"/>
                <a:gd name="connsiteX30" fmla="*/ 1238724 w 1770074"/>
                <a:gd name="connsiteY30" fmla="*/ 2360075 h 2478251"/>
                <a:gd name="connsiteX31" fmla="*/ 1003206 w 1770074"/>
                <a:gd name="connsiteY31" fmla="*/ 2360075 h 2478251"/>
                <a:gd name="connsiteX32" fmla="*/ 968542 w 1770074"/>
                <a:gd name="connsiteY32" fmla="*/ 2443602 h 2478251"/>
                <a:gd name="connsiteX33" fmla="*/ 885037 w 1770074"/>
                <a:gd name="connsiteY33" fmla="*/ 2478251 h 2478251"/>
                <a:gd name="connsiteX34" fmla="*/ 801532 w 1770074"/>
                <a:gd name="connsiteY34" fmla="*/ 2443602 h 2478251"/>
                <a:gd name="connsiteX35" fmla="*/ 766868 w 1770074"/>
                <a:gd name="connsiteY35" fmla="*/ 2360075 h 2478251"/>
                <a:gd name="connsiteX36" fmla="*/ 531350 w 1770074"/>
                <a:gd name="connsiteY36" fmla="*/ 2360075 h 2478251"/>
                <a:gd name="connsiteX37" fmla="*/ 413181 w 1770074"/>
                <a:gd name="connsiteY37" fmla="*/ 2241899 h 2478251"/>
                <a:gd name="connsiteX38" fmla="*/ 413181 w 1770074"/>
                <a:gd name="connsiteY38" fmla="*/ 1888175 h 2478251"/>
                <a:gd name="connsiteX39" fmla="*/ 159635 w 1770074"/>
                <a:gd name="connsiteY39" fmla="*/ 1392639 h 2478251"/>
                <a:gd name="connsiteX40" fmla="*/ 150457 w 1770074"/>
                <a:gd name="connsiteY40" fmla="*/ 1376577 h 2478251"/>
                <a:gd name="connsiteX41" fmla="*/ 0 w 1770074"/>
                <a:gd name="connsiteY41" fmla="*/ 885057 h 2478251"/>
                <a:gd name="connsiteX42" fmla="*/ 885037 w 1770074"/>
                <a:gd name="connsiteY42" fmla="*/ 0 h 2478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770074" h="2478251">
                  <a:moveTo>
                    <a:pt x="648700" y="2006351"/>
                  </a:moveTo>
                  <a:lnTo>
                    <a:pt x="648700" y="2123838"/>
                  </a:lnTo>
                  <a:lnTo>
                    <a:pt x="1121375" y="2123838"/>
                  </a:lnTo>
                  <a:cubicBezTo>
                    <a:pt x="1121375" y="2123838"/>
                    <a:pt x="1121375" y="2006351"/>
                    <a:pt x="1121375" y="2006351"/>
                  </a:cubicBezTo>
                  <a:close/>
                  <a:moveTo>
                    <a:pt x="884214" y="533400"/>
                  </a:moveTo>
                  <a:cubicBezTo>
                    <a:pt x="1077298" y="533400"/>
                    <a:pt x="1233943" y="690047"/>
                    <a:pt x="1233943" y="883132"/>
                  </a:cubicBezTo>
                  <a:cubicBezTo>
                    <a:pt x="1233943" y="915297"/>
                    <a:pt x="1207394" y="941846"/>
                    <a:pt x="1175230" y="941846"/>
                  </a:cubicBezTo>
                  <a:cubicBezTo>
                    <a:pt x="1142346" y="941846"/>
                    <a:pt x="1115797" y="915297"/>
                    <a:pt x="1115797" y="883132"/>
                  </a:cubicBezTo>
                  <a:cubicBezTo>
                    <a:pt x="1115797" y="755095"/>
                    <a:pt x="1012098" y="650809"/>
                    <a:pt x="884214" y="650809"/>
                  </a:cubicBezTo>
                  <a:cubicBezTo>
                    <a:pt x="851312" y="650809"/>
                    <a:pt x="825500" y="624998"/>
                    <a:pt x="825500" y="592114"/>
                  </a:cubicBezTo>
                  <a:cubicBezTo>
                    <a:pt x="825500" y="559212"/>
                    <a:pt x="851312" y="533400"/>
                    <a:pt x="884214" y="533400"/>
                  </a:cubicBezTo>
                  <a:close/>
                  <a:moveTo>
                    <a:pt x="885037" y="236352"/>
                  </a:moveTo>
                  <a:cubicBezTo>
                    <a:pt x="527171" y="236352"/>
                    <a:pt x="236338" y="527202"/>
                    <a:pt x="236338" y="885057"/>
                  </a:cubicBezTo>
                  <a:cubicBezTo>
                    <a:pt x="236338" y="1018033"/>
                    <a:pt x="277148" y="1146535"/>
                    <a:pt x="354343" y="1256794"/>
                  </a:cubicBezTo>
                  <a:cubicBezTo>
                    <a:pt x="357867" y="1261958"/>
                    <a:pt x="360653" y="1267120"/>
                    <a:pt x="363603" y="1272284"/>
                  </a:cubicBezTo>
                  <a:cubicBezTo>
                    <a:pt x="529547" y="1510127"/>
                    <a:pt x="607316" y="1648496"/>
                    <a:pt x="635588" y="1770114"/>
                  </a:cubicBezTo>
                  <a:lnTo>
                    <a:pt x="766868" y="1770114"/>
                  </a:lnTo>
                  <a:lnTo>
                    <a:pt x="766868" y="1533762"/>
                  </a:lnTo>
                  <a:cubicBezTo>
                    <a:pt x="766868" y="1468708"/>
                    <a:pt x="819971" y="1416389"/>
                    <a:pt x="885037" y="1416389"/>
                  </a:cubicBezTo>
                  <a:cubicBezTo>
                    <a:pt x="950104" y="1416389"/>
                    <a:pt x="1003206" y="1468708"/>
                    <a:pt x="1003206" y="1533762"/>
                  </a:cubicBezTo>
                  <a:lnTo>
                    <a:pt x="1003206" y="1770114"/>
                  </a:lnTo>
                  <a:lnTo>
                    <a:pt x="1133995" y="1770114"/>
                  </a:lnTo>
                  <a:cubicBezTo>
                    <a:pt x="1162759" y="1644939"/>
                    <a:pt x="1242330" y="1503816"/>
                    <a:pt x="1415732" y="1257139"/>
                  </a:cubicBezTo>
                  <a:cubicBezTo>
                    <a:pt x="1492926" y="1146535"/>
                    <a:pt x="1533736" y="1018033"/>
                    <a:pt x="1533736" y="885057"/>
                  </a:cubicBezTo>
                  <a:cubicBezTo>
                    <a:pt x="1533736" y="527202"/>
                    <a:pt x="1242904" y="236352"/>
                    <a:pt x="885037" y="236352"/>
                  </a:cubicBezTo>
                  <a:close/>
                  <a:moveTo>
                    <a:pt x="885037" y="0"/>
                  </a:moveTo>
                  <a:cubicBezTo>
                    <a:pt x="1373119" y="0"/>
                    <a:pt x="1770074" y="396979"/>
                    <a:pt x="1770074" y="885057"/>
                  </a:cubicBezTo>
                  <a:cubicBezTo>
                    <a:pt x="1770074" y="1066451"/>
                    <a:pt x="1714186" y="1242338"/>
                    <a:pt x="1608719" y="1392639"/>
                  </a:cubicBezTo>
                  <a:cubicBezTo>
                    <a:pt x="1394999" y="1698061"/>
                    <a:pt x="1356893" y="1796044"/>
                    <a:pt x="1356893" y="1888175"/>
                  </a:cubicBezTo>
                  <a:lnTo>
                    <a:pt x="1356893" y="2241899"/>
                  </a:lnTo>
                  <a:cubicBezTo>
                    <a:pt x="1356893" y="2307183"/>
                    <a:pt x="1303955" y="2360075"/>
                    <a:pt x="1238724" y="2360075"/>
                  </a:cubicBezTo>
                  <a:lnTo>
                    <a:pt x="1003206" y="2360075"/>
                  </a:lnTo>
                  <a:cubicBezTo>
                    <a:pt x="1003206" y="2390594"/>
                    <a:pt x="989930" y="2421228"/>
                    <a:pt x="968542" y="2443602"/>
                  </a:cubicBezTo>
                  <a:cubicBezTo>
                    <a:pt x="946088" y="2464942"/>
                    <a:pt x="915604" y="2478251"/>
                    <a:pt x="885037" y="2478251"/>
                  </a:cubicBezTo>
                  <a:cubicBezTo>
                    <a:pt x="854471" y="2478251"/>
                    <a:pt x="823986" y="2464942"/>
                    <a:pt x="801532" y="2443602"/>
                  </a:cubicBezTo>
                  <a:cubicBezTo>
                    <a:pt x="780144" y="2421228"/>
                    <a:pt x="766868" y="2390594"/>
                    <a:pt x="766868" y="2360075"/>
                  </a:cubicBezTo>
                  <a:lnTo>
                    <a:pt x="531350" y="2360075"/>
                  </a:lnTo>
                  <a:cubicBezTo>
                    <a:pt x="466120" y="2360075"/>
                    <a:pt x="413181" y="2307183"/>
                    <a:pt x="413181" y="2241899"/>
                  </a:cubicBezTo>
                  <a:lnTo>
                    <a:pt x="413181" y="1888175"/>
                  </a:lnTo>
                  <a:cubicBezTo>
                    <a:pt x="413181" y="1797191"/>
                    <a:pt x="375076" y="1699667"/>
                    <a:pt x="159635" y="1392639"/>
                  </a:cubicBezTo>
                  <a:cubicBezTo>
                    <a:pt x="156193" y="1387476"/>
                    <a:pt x="153243" y="1382313"/>
                    <a:pt x="150457" y="1376577"/>
                  </a:cubicBezTo>
                  <a:cubicBezTo>
                    <a:pt x="51955" y="1229603"/>
                    <a:pt x="0" y="1060256"/>
                    <a:pt x="0" y="885057"/>
                  </a:cubicBezTo>
                  <a:cubicBezTo>
                    <a:pt x="0" y="396979"/>
                    <a:pt x="396956" y="0"/>
                    <a:pt x="88503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Raleway" panose="020B0503030101060003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81">
              <a:extLst>
                <a:ext uri="{FF2B5EF4-FFF2-40B4-BE49-F238E27FC236}">
                  <a16:creationId xmlns:a16="http://schemas.microsoft.com/office/drawing/2014/main" id="{9C4182C9-D4F7-4991-A18C-EA601008D724}"/>
                </a:ext>
              </a:extLst>
            </p:cNvPr>
            <p:cNvSpPr/>
            <p:nvPr/>
          </p:nvSpPr>
          <p:spPr>
            <a:xfrm>
              <a:off x="4154314" y="1555713"/>
              <a:ext cx="575210" cy="554760"/>
            </a:xfrm>
            <a:custGeom>
              <a:avLst/>
              <a:gdLst>
                <a:gd name="connsiteX0" fmla="*/ 1100243 w 2222275"/>
                <a:gd name="connsiteY0" fmla="*/ 749292 h 2143270"/>
                <a:gd name="connsiteX1" fmla="*/ 1174099 w 2222275"/>
                <a:gd name="connsiteY1" fmla="*/ 822910 h 2143270"/>
                <a:gd name="connsiteX2" fmla="*/ 1174099 w 2222275"/>
                <a:gd name="connsiteY2" fmla="*/ 1131972 h 2143270"/>
                <a:gd name="connsiteX3" fmla="*/ 1147260 w 2222275"/>
                <a:gd name="connsiteY3" fmla="*/ 1188360 h 2143270"/>
                <a:gd name="connsiteX4" fmla="*/ 841092 w 2222275"/>
                <a:gd name="connsiteY4" fmla="*/ 1548577 h 2143270"/>
                <a:gd name="connsiteX5" fmla="*/ 784881 w 2222275"/>
                <a:gd name="connsiteY5" fmla="*/ 1574478 h 2143270"/>
                <a:gd name="connsiteX6" fmla="*/ 737165 w 2222275"/>
                <a:gd name="connsiteY6" fmla="*/ 1557019 h 2143270"/>
                <a:gd name="connsiteX7" fmla="*/ 728670 w 2222275"/>
                <a:gd name="connsiteY7" fmla="*/ 1452916 h 2143270"/>
                <a:gd name="connsiteX8" fmla="*/ 1026562 w 2222275"/>
                <a:gd name="connsiteY8" fmla="*/ 1102632 h 2143270"/>
                <a:gd name="connsiteX9" fmla="*/ 1026562 w 2222275"/>
                <a:gd name="connsiteY9" fmla="*/ 822910 h 2143270"/>
                <a:gd name="connsiteX10" fmla="*/ 1100243 w 2222275"/>
                <a:gd name="connsiteY10" fmla="*/ 749292 h 2143270"/>
                <a:gd name="connsiteX11" fmla="*/ 1104926 w 2222275"/>
                <a:gd name="connsiteY11" fmla="*/ 397931 h 2143270"/>
                <a:gd name="connsiteX12" fmla="*/ 404144 w 2222275"/>
                <a:gd name="connsiteY12" fmla="*/ 1098720 h 2143270"/>
                <a:gd name="connsiteX13" fmla="*/ 1104926 w 2222275"/>
                <a:gd name="connsiteY13" fmla="*/ 1799508 h 2143270"/>
                <a:gd name="connsiteX14" fmla="*/ 1805707 w 2222275"/>
                <a:gd name="connsiteY14" fmla="*/ 1098720 h 2143270"/>
                <a:gd name="connsiteX15" fmla="*/ 1104926 w 2222275"/>
                <a:gd name="connsiteY15" fmla="*/ 397931 h 2143270"/>
                <a:gd name="connsiteX16" fmla="*/ 1104926 w 2222275"/>
                <a:gd name="connsiteY16" fmla="*/ 139692 h 2143270"/>
                <a:gd name="connsiteX17" fmla="*/ 2063928 w 2222275"/>
                <a:gd name="connsiteY17" fmla="*/ 1098720 h 2143270"/>
                <a:gd name="connsiteX18" fmla="*/ 1883119 w 2222275"/>
                <a:gd name="connsiteY18" fmla="*/ 1658237 h 2143270"/>
                <a:gd name="connsiteX19" fmla="*/ 2032601 w 2222275"/>
                <a:gd name="connsiteY19" fmla="*/ 1956270 h 2143270"/>
                <a:gd name="connsiteX20" fmla="*/ 1975017 w 2222275"/>
                <a:gd name="connsiteY20" fmla="*/ 2129542 h 2143270"/>
                <a:gd name="connsiteX21" fmla="*/ 1917343 w 2222275"/>
                <a:gd name="connsiteY21" fmla="*/ 2143270 h 2143270"/>
                <a:gd name="connsiteX22" fmla="*/ 1801723 w 2222275"/>
                <a:gd name="connsiteY22" fmla="*/ 2071939 h 2143270"/>
                <a:gd name="connsiteX23" fmla="*/ 1693166 w 2222275"/>
                <a:gd name="connsiteY23" fmla="*/ 1855256 h 2143270"/>
                <a:gd name="connsiteX24" fmla="*/ 1104926 w 2222275"/>
                <a:gd name="connsiteY24" fmla="*/ 2057562 h 2143270"/>
                <a:gd name="connsiteX25" fmla="*/ 490791 w 2222275"/>
                <a:gd name="connsiteY25" fmla="*/ 1834385 h 2143270"/>
                <a:gd name="connsiteX26" fmla="*/ 371550 w 2222275"/>
                <a:gd name="connsiteY26" fmla="*/ 2071939 h 2143270"/>
                <a:gd name="connsiteX27" fmla="*/ 255930 w 2222275"/>
                <a:gd name="connsiteY27" fmla="*/ 2143270 h 2143270"/>
                <a:gd name="connsiteX28" fmla="*/ 198256 w 2222275"/>
                <a:gd name="connsiteY28" fmla="*/ 2129542 h 2143270"/>
                <a:gd name="connsiteX29" fmla="*/ 140672 w 2222275"/>
                <a:gd name="connsiteY29" fmla="*/ 1956270 h 2143270"/>
                <a:gd name="connsiteX30" fmla="*/ 305637 w 2222275"/>
                <a:gd name="connsiteY30" fmla="*/ 1627627 h 2143270"/>
                <a:gd name="connsiteX31" fmla="*/ 145833 w 2222275"/>
                <a:gd name="connsiteY31" fmla="*/ 1098720 h 2143270"/>
                <a:gd name="connsiteX32" fmla="*/ 1104926 w 2222275"/>
                <a:gd name="connsiteY32" fmla="*/ 139692 h 2143270"/>
                <a:gd name="connsiteX33" fmla="*/ 1850388 w 2222275"/>
                <a:gd name="connsiteY33" fmla="*/ 0 h 2143270"/>
                <a:gd name="connsiteX34" fmla="*/ 2113414 w 2222275"/>
                <a:gd name="connsiteY34" fmla="*/ 108998 h 2143270"/>
                <a:gd name="connsiteX35" fmla="*/ 2113414 w 2222275"/>
                <a:gd name="connsiteY35" fmla="*/ 634856 h 2143270"/>
                <a:gd name="connsiteX36" fmla="*/ 1587501 w 2222275"/>
                <a:gd name="connsiteY36" fmla="*/ 108998 h 2143270"/>
                <a:gd name="connsiteX37" fmla="*/ 1850388 w 2222275"/>
                <a:gd name="connsiteY37" fmla="*/ 0 h 2143270"/>
                <a:gd name="connsiteX38" fmla="*/ 371947 w 2222275"/>
                <a:gd name="connsiteY38" fmla="*/ 0 h 2143270"/>
                <a:gd name="connsiteX39" fmla="*/ 634912 w 2222275"/>
                <a:gd name="connsiteY39" fmla="*/ 108998 h 2143270"/>
                <a:gd name="connsiteX40" fmla="*/ 108983 w 2222275"/>
                <a:gd name="connsiteY40" fmla="*/ 634856 h 2143270"/>
                <a:gd name="connsiteX41" fmla="*/ 108983 w 2222275"/>
                <a:gd name="connsiteY41" fmla="*/ 108998 h 2143270"/>
                <a:gd name="connsiteX42" fmla="*/ 371947 w 2222275"/>
                <a:gd name="connsiteY42" fmla="*/ 0 h 214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222275" h="2143270">
                  <a:moveTo>
                    <a:pt x="1100243" y="749292"/>
                  </a:moveTo>
                  <a:cubicBezTo>
                    <a:pt x="1140949" y="749292"/>
                    <a:pt x="1174099" y="782223"/>
                    <a:pt x="1174099" y="822910"/>
                  </a:cubicBezTo>
                  <a:lnTo>
                    <a:pt x="1174099" y="1131972"/>
                  </a:lnTo>
                  <a:cubicBezTo>
                    <a:pt x="1174099" y="1154703"/>
                    <a:pt x="1163442" y="1174836"/>
                    <a:pt x="1147260" y="1188360"/>
                  </a:cubicBezTo>
                  <a:lnTo>
                    <a:pt x="841092" y="1548577"/>
                  </a:lnTo>
                  <a:cubicBezTo>
                    <a:pt x="826460" y="1565692"/>
                    <a:pt x="805758" y="1574478"/>
                    <a:pt x="784881" y="1574478"/>
                  </a:cubicBezTo>
                  <a:cubicBezTo>
                    <a:pt x="767957" y="1574478"/>
                    <a:pt x="751032" y="1568710"/>
                    <a:pt x="737165" y="1557019"/>
                  </a:cubicBezTo>
                  <a:cubicBezTo>
                    <a:pt x="706177" y="1530545"/>
                    <a:pt x="702399" y="1484052"/>
                    <a:pt x="728670" y="1452916"/>
                  </a:cubicBezTo>
                  <a:lnTo>
                    <a:pt x="1026562" y="1102632"/>
                  </a:lnTo>
                  <a:lnTo>
                    <a:pt x="1026562" y="822910"/>
                  </a:lnTo>
                  <a:cubicBezTo>
                    <a:pt x="1026562" y="782223"/>
                    <a:pt x="1059537" y="749292"/>
                    <a:pt x="1100243" y="749292"/>
                  </a:cubicBezTo>
                  <a:close/>
                  <a:moveTo>
                    <a:pt x="1104926" y="397931"/>
                  </a:moveTo>
                  <a:cubicBezTo>
                    <a:pt x="718410" y="397931"/>
                    <a:pt x="404144" y="712196"/>
                    <a:pt x="404144" y="1098720"/>
                  </a:cubicBezTo>
                  <a:cubicBezTo>
                    <a:pt x="404144" y="1485150"/>
                    <a:pt x="718410" y="1799508"/>
                    <a:pt x="1104926" y="1799508"/>
                  </a:cubicBezTo>
                  <a:cubicBezTo>
                    <a:pt x="1491442" y="1799508"/>
                    <a:pt x="1805707" y="1485150"/>
                    <a:pt x="1805707" y="1098720"/>
                  </a:cubicBezTo>
                  <a:cubicBezTo>
                    <a:pt x="1805707" y="712196"/>
                    <a:pt x="1491442" y="397931"/>
                    <a:pt x="1104926" y="397931"/>
                  </a:cubicBezTo>
                  <a:close/>
                  <a:moveTo>
                    <a:pt x="1104926" y="139692"/>
                  </a:moveTo>
                  <a:cubicBezTo>
                    <a:pt x="1633681" y="139692"/>
                    <a:pt x="2063928" y="569905"/>
                    <a:pt x="2063928" y="1098720"/>
                  </a:cubicBezTo>
                  <a:cubicBezTo>
                    <a:pt x="2063928" y="1307426"/>
                    <a:pt x="1996747" y="1500641"/>
                    <a:pt x="1883119" y="1658237"/>
                  </a:cubicBezTo>
                  <a:lnTo>
                    <a:pt x="2032601" y="1956270"/>
                  </a:lnTo>
                  <a:cubicBezTo>
                    <a:pt x="2064471" y="2019902"/>
                    <a:pt x="2038758" y="2097540"/>
                    <a:pt x="1975017" y="2129542"/>
                  </a:cubicBezTo>
                  <a:cubicBezTo>
                    <a:pt x="1956457" y="2138725"/>
                    <a:pt x="1936809" y="2143270"/>
                    <a:pt x="1917343" y="2143270"/>
                  </a:cubicBezTo>
                  <a:cubicBezTo>
                    <a:pt x="1869991" y="2143270"/>
                    <a:pt x="1824359" y="2117112"/>
                    <a:pt x="1801723" y="2071939"/>
                  </a:cubicBezTo>
                  <a:lnTo>
                    <a:pt x="1693166" y="1855256"/>
                  </a:lnTo>
                  <a:cubicBezTo>
                    <a:pt x="1530465" y="1981871"/>
                    <a:pt x="1326478" y="2057562"/>
                    <a:pt x="1104926" y="2057562"/>
                  </a:cubicBezTo>
                  <a:cubicBezTo>
                    <a:pt x="871513" y="2057562"/>
                    <a:pt x="657204" y="1973615"/>
                    <a:pt x="490791" y="1834385"/>
                  </a:cubicBezTo>
                  <a:lnTo>
                    <a:pt x="371550" y="2071939"/>
                  </a:lnTo>
                  <a:cubicBezTo>
                    <a:pt x="348915" y="2117112"/>
                    <a:pt x="303283" y="2143270"/>
                    <a:pt x="255930" y="2143270"/>
                  </a:cubicBezTo>
                  <a:cubicBezTo>
                    <a:pt x="236464" y="2143270"/>
                    <a:pt x="216817" y="2138725"/>
                    <a:pt x="198256" y="2129542"/>
                  </a:cubicBezTo>
                  <a:cubicBezTo>
                    <a:pt x="134516" y="2097540"/>
                    <a:pt x="108802" y="2020087"/>
                    <a:pt x="140672" y="1956270"/>
                  </a:cubicBezTo>
                  <a:lnTo>
                    <a:pt x="305637" y="1627627"/>
                  </a:lnTo>
                  <a:cubicBezTo>
                    <a:pt x="204775" y="1475967"/>
                    <a:pt x="145833" y="1294068"/>
                    <a:pt x="145833" y="1098720"/>
                  </a:cubicBezTo>
                  <a:cubicBezTo>
                    <a:pt x="145833" y="569905"/>
                    <a:pt x="576171" y="139692"/>
                    <a:pt x="1104926" y="139692"/>
                  </a:cubicBezTo>
                  <a:close/>
                  <a:moveTo>
                    <a:pt x="1850388" y="0"/>
                  </a:moveTo>
                  <a:cubicBezTo>
                    <a:pt x="1945548" y="0"/>
                    <a:pt x="2040732" y="36333"/>
                    <a:pt x="2113414" y="108998"/>
                  </a:cubicBezTo>
                  <a:cubicBezTo>
                    <a:pt x="2258562" y="254112"/>
                    <a:pt x="2258562" y="489712"/>
                    <a:pt x="2113414" y="634856"/>
                  </a:cubicBezTo>
                  <a:lnTo>
                    <a:pt x="1587501" y="108998"/>
                  </a:lnTo>
                  <a:cubicBezTo>
                    <a:pt x="1660090" y="36333"/>
                    <a:pt x="1755227" y="0"/>
                    <a:pt x="1850388" y="0"/>
                  </a:cubicBezTo>
                  <a:close/>
                  <a:moveTo>
                    <a:pt x="371947" y="0"/>
                  </a:moveTo>
                  <a:cubicBezTo>
                    <a:pt x="467133" y="0"/>
                    <a:pt x="562319" y="36333"/>
                    <a:pt x="634912" y="108998"/>
                  </a:cubicBezTo>
                  <a:lnTo>
                    <a:pt x="108983" y="634856"/>
                  </a:lnTo>
                  <a:cubicBezTo>
                    <a:pt x="-36328" y="489712"/>
                    <a:pt x="-36328" y="254112"/>
                    <a:pt x="108983" y="108998"/>
                  </a:cubicBezTo>
                  <a:cubicBezTo>
                    <a:pt x="181576" y="36333"/>
                    <a:pt x="276762" y="0"/>
                    <a:pt x="371947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Raleway" panose="020B0503030101060003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82">
              <a:extLst>
                <a:ext uri="{FF2B5EF4-FFF2-40B4-BE49-F238E27FC236}">
                  <a16:creationId xmlns:a16="http://schemas.microsoft.com/office/drawing/2014/main" id="{CAAC2CD6-EE62-45CE-B3F3-4E5BD1347C98}"/>
                </a:ext>
              </a:extLst>
            </p:cNvPr>
            <p:cNvSpPr/>
            <p:nvPr/>
          </p:nvSpPr>
          <p:spPr>
            <a:xfrm>
              <a:off x="3415262" y="1761090"/>
              <a:ext cx="710122" cy="489398"/>
            </a:xfrm>
            <a:custGeom>
              <a:avLst/>
              <a:gdLst>
                <a:gd name="connsiteX0" fmla="*/ 821984 w 2234280"/>
                <a:gd name="connsiteY0" fmla="*/ 267127 h 1539811"/>
                <a:gd name="connsiteX1" fmla="*/ 908546 w 2234280"/>
                <a:gd name="connsiteY1" fmla="*/ 340034 h 1539811"/>
                <a:gd name="connsiteX2" fmla="*/ 835641 w 2234280"/>
                <a:gd name="connsiteY2" fmla="*/ 426577 h 1539811"/>
                <a:gd name="connsiteX3" fmla="*/ 744537 w 2234280"/>
                <a:gd name="connsiteY3" fmla="*/ 517691 h 1539811"/>
                <a:gd name="connsiteX4" fmla="*/ 662547 w 2234280"/>
                <a:gd name="connsiteY4" fmla="*/ 604249 h 1539811"/>
                <a:gd name="connsiteX5" fmla="*/ 585085 w 2234280"/>
                <a:gd name="connsiteY5" fmla="*/ 531358 h 1539811"/>
                <a:gd name="connsiteX6" fmla="*/ 821984 w 2234280"/>
                <a:gd name="connsiteY6" fmla="*/ 267127 h 1539811"/>
                <a:gd name="connsiteX7" fmla="*/ 843622 w 2234280"/>
                <a:gd name="connsiteY7" fmla="*/ 182211 h 1539811"/>
                <a:gd name="connsiteX8" fmla="*/ 524741 w 2234280"/>
                <a:gd name="connsiteY8" fmla="*/ 660550 h 1539811"/>
                <a:gd name="connsiteX9" fmla="*/ 465502 w 2234280"/>
                <a:gd name="connsiteY9" fmla="*/ 783593 h 1539811"/>
                <a:gd name="connsiteX10" fmla="*/ 183067 w 2234280"/>
                <a:gd name="connsiteY10" fmla="*/ 1129765 h 1539811"/>
                <a:gd name="connsiteX11" fmla="*/ 424539 w 2234280"/>
                <a:gd name="connsiteY11" fmla="*/ 1353038 h 1539811"/>
                <a:gd name="connsiteX12" fmla="*/ 1731994 w 2234280"/>
                <a:gd name="connsiteY12" fmla="*/ 1357600 h 1539811"/>
                <a:gd name="connsiteX13" fmla="*/ 2050875 w 2234280"/>
                <a:gd name="connsiteY13" fmla="*/ 1088775 h 1539811"/>
                <a:gd name="connsiteX14" fmla="*/ 1759302 w 2234280"/>
                <a:gd name="connsiteY14" fmla="*/ 769906 h 1539811"/>
                <a:gd name="connsiteX15" fmla="*/ 1686409 w 2234280"/>
                <a:gd name="connsiteY15" fmla="*/ 660550 h 1539811"/>
                <a:gd name="connsiteX16" fmla="*/ 1513314 w 2234280"/>
                <a:gd name="connsiteY16" fmla="*/ 382672 h 1539811"/>
                <a:gd name="connsiteX17" fmla="*/ 1349252 w 2234280"/>
                <a:gd name="connsiteY17" fmla="*/ 455599 h 1539811"/>
                <a:gd name="connsiteX18" fmla="*/ 1203466 w 2234280"/>
                <a:gd name="connsiteY18" fmla="*/ 432787 h 1539811"/>
                <a:gd name="connsiteX19" fmla="*/ 843622 w 2234280"/>
                <a:gd name="connsiteY19" fmla="*/ 182211 h 1539811"/>
                <a:gd name="connsiteX20" fmla="*/ 843622 w 2234280"/>
                <a:gd name="connsiteY20" fmla="*/ 0 h 1539811"/>
                <a:gd name="connsiteX21" fmla="*/ 1308289 w 2234280"/>
                <a:gd name="connsiteY21" fmla="*/ 255138 h 1539811"/>
                <a:gd name="connsiteX22" fmla="*/ 1513314 w 2234280"/>
                <a:gd name="connsiteY22" fmla="*/ 200460 h 1539811"/>
                <a:gd name="connsiteX23" fmla="*/ 1877780 w 2234280"/>
                <a:gd name="connsiteY23" fmla="*/ 610435 h 1539811"/>
                <a:gd name="connsiteX24" fmla="*/ 2233108 w 2234280"/>
                <a:gd name="connsiteY24" fmla="*/ 1102462 h 1539811"/>
                <a:gd name="connsiteX25" fmla="*/ 1731994 w 2234280"/>
                <a:gd name="connsiteY25" fmla="*/ 1539811 h 1539811"/>
                <a:gd name="connsiteX26" fmla="*/ 424539 w 2234280"/>
                <a:gd name="connsiteY26" fmla="*/ 1535249 h 1539811"/>
                <a:gd name="connsiteX27" fmla="*/ 5351 w 2234280"/>
                <a:gd name="connsiteY27" fmla="*/ 1157140 h 1539811"/>
                <a:gd name="connsiteX28" fmla="*/ 324232 w 2234280"/>
                <a:gd name="connsiteY28" fmla="*/ 642372 h 1539811"/>
                <a:gd name="connsiteX29" fmla="*/ 392609 w 2234280"/>
                <a:gd name="connsiteY29" fmla="*/ 241451 h 1539811"/>
                <a:gd name="connsiteX30" fmla="*/ 843622 w 2234280"/>
                <a:gd name="connsiteY30" fmla="*/ 0 h 153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34280" h="1539811">
                  <a:moveTo>
                    <a:pt x="821984" y="267127"/>
                  </a:moveTo>
                  <a:cubicBezTo>
                    <a:pt x="867544" y="262571"/>
                    <a:pt x="903973" y="294477"/>
                    <a:pt x="908546" y="340034"/>
                  </a:cubicBezTo>
                  <a:cubicBezTo>
                    <a:pt x="913104" y="385591"/>
                    <a:pt x="881201" y="422021"/>
                    <a:pt x="835641" y="426577"/>
                  </a:cubicBezTo>
                  <a:cubicBezTo>
                    <a:pt x="744537" y="435704"/>
                    <a:pt x="744537" y="499484"/>
                    <a:pt x="744537" y="517691"/>
                  </a:cubicBezTo>
                  <a:cubicBezTo>
                    <a:pt x="749094" y="563248"/>
                    <a:pt x="712634" y="604249"/>
                    <a:pt x="662547" y="604249"/>
                  </a:cubicBezTo>
                  <a:cubicBezTo>
                    <a:pt x="621529" y="604249"/>
                    <a:pt x="589642" y="572375"/>
                    <a:pt x="585085" y="531358"/>
                  </a:cubicBezTo>
                  <a:cubicBezTo>
                    <a:pt x="575970" y="435704"/>
                    <a:pt x="635202" y="285350"/>
                    <a:pt x="821984" y="267127"/>
                  </a:cubicBezTo>
                  <a:close/>
                  <a:moveTo>
                    <a:pt x="843622" y="182211"/>
                  </a:moveTo>
                  <a:cubicBezTo>
                    <a:pt x="624942" y="182211"/>
                    <a:pt x="415401" y="396359"/>
                    <a:pt x="524741" y="660550"/>
                  </a:cubicBezTo>
                  <a:cubicBezTo>
                    <a:pt x="547533" y="719790"/>
                    <a:pt x="506465" y="769906"/>
                    <a:pt x="465502" y="783593"/>
                  </a:cubicBezTo>
                  <a:cubicBezTo>
                    <a:pt x="265098" y="842833"/>
                    <a:pt x="160275" y="974928"/>
                    <a:pt x="183067" y="1129765"/>
                  </a:cubicBezTo>
                  <a:cubicBezTo>
                    <a:pt x="201238" y="1239191"/>
                    <a:pt x="287785" y="1353038"/>
                    <a:pt x="424539" y="1353038"/>
                  </a:cubicBezTo>
                  <a:cubicBezTo>
                    <a:pt x="433572" y="1353038"/>
                    <a:pt x="1244534" y="1357600"/>
                    <a:pt x="1731994" y="1357600"/>
                  </a:cubicBezTo>
                  <a:cubicBezTo>
                    <a:pt x="1937019" y="1357600"/>
                    <a:pt x="2041737" y="1220942"/>
                    <a:pt x="2050875" y="1088775"/>
                  </a:cubicBezTo>
                  <a:cubicBezTo>
                    <a:pt x="2060013" y="952116"/>
                    <a:pt x="1973465" y="801842"/>
                    <a:pt x="1759302" y="769906"/>
                  </a:cubicBezTo>
                  <a:cubicBezTo>
                    <a:pt x="1713718" y="765343"/>
                    <a:pt x="1672755" y="715228"/>
                    <a:pt x="1686409" y="660550"/>
                  </a:cubicBezTo>
                  <a:cubicBezTo>
                    <a:pt x="1722856" y="510276"/>
                    <a:pt x="1654479" y="382672"/>
                    <a:pt x="1513314" y="382672"/>
                  </a:cubicBezTo>
                  <a:cubicBezTo>
                    <a:pt x="1454075" y="382672"/>
                    <a:pt x="1394837" y="410046"/>
                    <a:pt x="1349252" y="455599"/>
                  </a:cubicBezTo>
                  <a:cubicBezTo>
                    <a:pt x="1303773" y="501151"/>
                    <a:pt x="1230880" y="482902"/>
                    <a:pt x="1203466" y="432787"/>
                  </a:cubicBezTo>
                  <a:cubicBezTo>
                    <a:pt x="1116918" y="273317"/>
                    <a:pt x="989408" y="182211"/>
                    <a:pt x="843622" y="182211"/>
                  </a:cubicBezTo>
                  <a:close/>
                  <a:moveTo>
                    <a:pt x="843622" y="0"/>
                  </a:moveTo>
                  <a:cubicBezTo>
                    <a:pt x="1025855" y="0"/>
                    <a:pt x="1189812" y="91105"/>
                    <a:pt x="1308289" y="255138"/>
                  </a:cubicBezTo>
                  <a:cubicBezTo>
                    <a:pt x="1372044" y="218639"/>
                    <a:pt x="1440421" y="200460"/>
                    <a:pt x="1513314" y="200460"/>
                  </a:cubicBezTo>
                  <a:cubicBezTo>
                    <a:pt x="1731994" y="200460"/>
                    <a:pt x="1891434" y="378109"/>
                    <a:pt x="1877780" y="610435"/>
                  </a:cubicBezTo>
                  <a:cubicBezTo>
                    <a:pt x="2141939" y="687925"/>
                    <a:pt x="2246762" y="911126"/>
                    <a:pt x="2233108" y="1102462"/>
                  </a:cubicBezTo>
                  <a:cubicBezTo>
                    <a:pt x="2219453" y="1312047"/>
                    <a:pt x="2055391" y="1539811"/>
                    <a:pt x="1731994" y="1539811"/>
                  </a:cubicBezTo>
                  <a:cubicBezTo>
                    <a:pt x="1239913" y="1539811"/>
                    <a:pt x="433572" y="1535249"/>
                    <a:pt x="424539" y="1535249"/>
                  </a:cubicBezTo>
                  <a:cubicBezTo>
                    <a:pt x="214892" y="1535249"/>
                    <a:pt x="37281" y="1375850"/>
                    <a:pt x="5351" y="1157140"/>
                  </a:cubicBezTo>
                  <a:cubicBezTo>
                    <a:pt x="-21958" y="988616"/>
                    <a:pt x="50935" y="760781"/>
                    <a:pt x="324232" y="642372"/>
                  </a:cubicBezTo>
                  <a:cubicBezTo>
                    <a:pt x="287785" y="501151"/>
                    <a:pt x="315199" y="359860"/>
                    <a:pt x="392609" y="241451"/>
                  </a:cubicBezTo>
                  <a:cubicBezTo>
                    <a:pt x="492810" y="91105"/>
                    <a:pt x="661389" y="0"/>
                    <a:pt x="843622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Raleway" panose="020B0503030101060003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83">
              <a:extLst>
                <a:ext uri="{FF2B5EF4-FFF2-40B4-BE49-F238E27FC236}">
                  <a16:creationId xmlns:a16="http://schemas.microsoft.com/office/drawing/2014/main" id="{351583FE-C698-4754-9C58-FEB5CE0AD338}"/>
                </a:ext>
              </a:extLst>
            </p:cNvPr>
            <p:cNvSpPr/>
            <p:nvPr/>
          </p:nvSpPr>
          <p:spPr>
            <a:xfrm>
              <a:off x="5419609" y="2847945"/>
              <a:ext cx="470828" cy="468694"/>
            </a:xfrm>
            <a:custGeom>
              <a:avLst/>
              <a:gdLst>
                <a:gd name="connsiteX0" fmla="*/ 1049857 w 2090579"/>
                <a:gd name="connsiteY0" fmla="*/ 847945 h 2081100"/>
                <a:gd name="connsiteX1" fmla="*/ 860645 w 2090579"/>
                <a:gd name="connsiteY1" fmla="*/ 1037157 h 2081100"/>
                <a:gd name="connsiteX2" fmla="*/ 1049857 w 2090579"/>
                <a:gd name="connsiteY2" fmla="*/ 1226369 h 2081100"/>
                <a:gd name="connsiteX3" fmla="*/ 1239036 w 2090579"/>
                <a:gd name="connsiteY3" fmla="*/ 1037157 h 2081100"/>
                <a:gd name="connsiteX4" fmla="*/ 1049857 w 2090579"/>
                <a:gd name="connsiteY4" fmla="*/ 847945 h 2081100"/>
                <a:gd name="connsiteX5" fmla="*/ 1049857 w 2090579"/>
                <a:gd name="connsiteY5" fmla="*/ 685800 h 2081100"/>
                <a:gd name="connsiteX6" fmla="*/ 1401213 w 2090579"/>
                <a:gd name="connsiteY6" fmla="*/ 1037157 h 2081100"/>
                <a:gd name="connsiteX7" fmla="*/ 1049857 w 2090579"/>
                <a:gd name="connsiteY7" fmla="*/ 1388513 h 2081100"/>
                <a:gd name="connsiteX8" fmla="*/ 698500 w 2090579"/>
                <a:gd name="connsiteY8" fmla="*/ 1037157 h 2081100"/>
                <a:gd name="connsiteX9" fmla="*/ 1049857 w 2090579"/>
                <a:gd name="connsiteY9" fmla="*/ 685800 h 2081100"/>
                <a:gd name="connsiteX10" fmla="*/ 1044612 w 2090579"/>
                <a:gd name="connsiteY10" fmla="*/ 162152 h 2081100"/>
                <a:gd name="connsiteX11" fmla="*/ 967571 w 2090579"/>
                <a:gd name="connsiteY11" fmla="*/ 212156 h 2081100"/>
                <a:gd name="connsiteX12" fmla="*/ 922952 w 2090579"/>
                <a:gd name="connsiteY12" fmla="*/ 309467 h 2081100"/>
                <a:gd name="connsiteX13" fmla="*/ 698699 w 2090579"/>
                <a:gd name="connsiteY13" fmla="*/ 454084 h 2081100"/>
                <a:gd name="connsiteX14" fmla="*/ 612172 w 2090579"/>
                <a:gd name="connsiteY14" fmla="*/ 437802 h 2081100"/>
                <a:gd name="connsiteX15" fmla="*/ 512192 w 2090579"/>
                <a:gd name="connsiteY15" fmla="*/ 400033 h 2081100"/>
                <a:gd name="connsiteX16" fmla="*/ 412212 w 2090579"/>
                <a:gd name="connsiteY16" fmla="*/ 431057 h 2081100"/>
                <a:gd name="connsiteX17" fmla="*/ 402727 w 2090579"/>
                <a:gd name="connsiteY17" fmla="*/ 508135 h 2081100"/>
                <a:gd name="connsiteX18" fmla="*/ 440570 w 2090579"/>
                <a:gd name="connsiteY18" fmla="*/ 608143 h 2081100"/>
                <a:gd name="connsiteX19" fmla="*/ 312135 w 2090579"/>
                <a:gd name="connsiteY19" fmla="*/ 918960 h 2081100"/>
                <a:gd name="connsiteX20" fmla="*/ 214865 w 2090579"/>
                <a:gd name="connsiteY20" fmla="*/ 963569 h 2081100"/>
                <a:gd name="connsiteX21" fmla="*/ 164826 w 2090579"/>
                <a:gd name="connsiteY21" fmla="*/ 1040550 h 2081100"/>
                <a:gd name="connsiteX22" fmla="*/ 214865 w 2090579"/>
                <a:gd name="connsiteY22" fmla="*/ 1117532 h 2081100"/>
                <a:gd name="connsiteX23" fmla="*/ 312135 w 2090579"/>
                <a:gd name="connsiteY23" fmla="*/ 1162140 h 2081100"/>
                <a:gd name="connsiteX24" fmla="*/ 440570 w 2090579"/>
                <a:gd name="connsiteY24" fmla="*/ 1472957 h 2081100"/>
                <a:gd name="connsiteX25" fmla="*/ 402727 w 2090579"/>
                <a:gd name="connsiteY25" fmla="*/ 1572965 h 2081100"/>
                <a:gd name="connsiteX26" fmla="*/ 412212 w 2090579"/>
                <a:gd name="connsiteY26" fmla="*/ 1650043 h 2081100"/>
                <a:gd name="connsiteX27" fmla="*/ 512192 w 2090579"/>
                <a:gd name="connsiteY27" fmla="*/ 1681067 h 2081100"/>
                <a:gd name="connsiteX28" fmla="*/ 612172 w 2090579"/>
                <a:gd name="connsiteY28" fmla="*/ 1643298 h 2081100"/>
                <a:gd name="connsiteX29" fmla="*/ 698699 w 2090579"/>
                <a:gd name="connsiteY29" fmla="*/ 1627016 h 2081100"/>
                <a:gd name="connsiteX30" fmla="*/ 922952 w 2090579"/>
                <a:gd name="connsiteY30" fmla="*/ 1771633 h 2081100"/>
                <a:gd name="connsiteX31" fmla="*/ 967571 w 2090579"/>
                <a:gd name="connsiteY31" fmla="*/ 1868944 h 2081100"/>
                <a:gd name="connsiteX32" fmla="*/ 1044612 w 2090579"/>
                <a:gd name="connsiteY32" fmla="*/ 1918948 h 2081100"/>
                <a:gd name="connsiteX33" fmla="*/ 1121654 w 2090579"/>
                <a:gd name="connsiteY33" fmla="*/ 1868944 h 2081100"/>
                <a:gd name="connsiteX34" fmla="*/ 1166272 w 2090579"/>
                <a:gd name="connsiteY34" fmla="*/ 1771633 h 2081100"/>
                <a:gd name="connsiteX35" fmla="*/ 1390525 w 2090579"/>
                <a:gd name="connsiteY35" fmla="*/ 1627016 h 2081100"/>
                <a:gd name="connsiteX36" fmla="*/ 1477052 w 2090579"/>
                <a:gd name="connsiteY36" fmla="*/ 1643298 h 2081100"/>
                <a:gd name="connsiteX37" fmla="*/ 1577032 w 2090579"/>
                <a:gd name="connsiteY37" fmla="*/ 1681067 h 2081100"/>
                <a:gd name="connsiteX38" fmla="*/ 1677012 w 2090579"/>
                <a:gd name="connsiteY38" fmla="*/ 1650043 h 2081100"/>
                <a:gd name="connsiteX39" fmla="*/ 1686497 w 2090579"/>
                <a:gd name="connsiteY39" fmla="*/ 1572965 h 2081100"/>
                <a:gd name="connsiteX40" fmla="*/ 1648654 w 2090579"/>
                <a:gd name="connsiteY40" fmla="*/ 1472957 h 2081100"/>
                <a:gd name="connsiteX41" fmla="*/ 1777089 w 2090579"/>
                <a:gd name="connsiteY41" fmla="*/ 1162140 h 2081100"/>
                <a:gd name="connsiteX42" fmla="*/ 1874359 w 2090579"/>
                <a:gd name="connsiteY42" fmla="*/ 1117532 h 2081100"/>
                <a:gd name="connsiteX43" fmla="*/ 1924300 w 2090579"/>
                <a:gd name="connsiteY43" fmla="*/ 1040550 h 2081100"/>
                <a:gd name="connsiteX44" fmla="*/ 1874359 w 2090579"/>
                <a:gd name="connsiteY44" fmla="*/ 963569 h 2081100"/>
                <a:gd name="connsiteX45" fmla="*/ 1777089 w 2090579"/>
                <a:gd name="connsiteY45" fmla="*/ 918960 h 2081100"/>
                <a:gd name="connsiteX46" fmla="*/ 1648654 w 2090579"/>
                <a:gd name="connsiteY46" fmla="*/ 608143 h 2081100"/>
                <a:gd name="connsiteX47" fmla="*/ 1686497 w 2090579"/>
                <a:gd name="connsiteY47" fmla="*/ 508135 h 2081100"/>
                <a:gd name="connsiteX48" fmla="*/ 1677012 w 2090579"/>
                <a:gd name="connsiteY48" fmla="*/ 431057 h 2081100"/>
                <a:gd name="connsiteX49" fmla="*/ 1577032 w 2090579"/>
                <a:gd name="connsiteY49" fmla="*/ 400033 h 2081100"/>
                <a:gd name="connsiteX50" fmla="*/ 1477052 w 2090579"/>
                <a:gd name="connsiteY50" fmla="*/ 437802 h 2081100"/>
                <a:gd name="connsiteX51" fmla="*/ 1390525 w 2090579"/>
                <a:gd name="connsiteY51" fmla="*/ 454084 h 2081100"/>
                <a:gd name="connsiteX52" fmla="*/ 1166272 w 2090579"/>
                <a:gd name="connsiteY52" fmla="*/ 309467 h 2081100"/>
                <a:gd name="connsiteX53" fmla="*/ 1121654 w 2090579"/>
                <a:gd name="connsiteY53" fmla="*/ 212156 h 2081100"/>
                <a:gd name="connsiteX54" fmla="*/ 1044612 w 2090579"/>
                <a:gd name="connsiteY54" fmla="*/ 162152 h 2081100"/>
                <a:gd name="connsiteX55" fmla="*/ 1047322 w 2090579"/>
                <a:gd name="connsiteY55" fmla="*/ 0 h 2081100"/>
                <a:gd name="connsiteX56" fmla="*/ 1271672 w 2090579"/>
                <a:gd name="connsiteY56" fmla="*/ 144617 h 2081100"/>
                <a:gd name="connsiteX57" fmla="*/ 1316194 w 2090579"/>
                <a:gd name="connsiteY57" fmla="*/ 241928 h 2081100"/>
                <a:gd name="connsiteX58" fmla="*/ 1393235 w 2090579"/>
                <a:gd name="connsiteY58" fmla="*/ 291932 h 2081100"/>
                <a:gd name="connsiteX59" fmla="*/ 1422949 w 2090579"/>
                <a:gd name="connsiteY59" fmla="*/ 286536 h 2081100"/>
                <a:gd name="connsiteX60" fmla="*/ 1523026 w 2090579"/>
                <a:gd name="connsiteY60" fmla="*/ 248672 h 2081100"/>
                <a:gd name="connsiteX61" fmla="*/ 1610810 w 2090579"/>
                <a:gd name="connsiteY61" fmla="*/ 232486 h 2081100"/>
                <a:gd name="connsiteX62" fmla="*/ 1813577 w 2090579"/>
                <a:gd name="connsiteY62" fmla="*/ 339238 h 2081100"/>
                <a:gd name="connsiteX63" fmla="*/ 1841936 w 2090579"/>
                <a:gd name="connsiteY63" fmla="*/ 564884 h 2081100"/>
                <a:gd name="connsiteX64" fmla="*/ 1804092 w 2090579"/>
                <a:gd name="connsiteY64" fmla="*/ 664892 h 2081100"/>
                <a:gd name="connsiteX65" fmla="*/ 1848614 w 2090579"/>
                <a:gd name="connsiteY65" fmla="*/ 771645 h 2081100"/>
                <a:gd name="connsiteX66" fmla="*/ 1945981 w 2090579"/>
                <a:gd name="connsiteY66" fmla="*/ 816254 h 2081100"/>
                <a:gd name="connsiteX67" fmla="*/ 2090579 w 2090579"/>
                <a:gd name="connsiteY67" fmla="*/ 1040550 h 2081100"/>
                <a:gd name="connsiteX68" fmla="*/ 1945981 w 2090579"/>
                <a:gd name="connsiteY68" fmla="*/ 1264847 h 2081100"/>
                <a:gd name="connsiteX69" fmla="*/ 1848711 w 2090579"/>
                <a:gd name="connsiteY69" fmla="*/ 1309455 h 2081100"/>
                <a:gd name="connsiteX70" fmla="*/ 1804092 w 2090579"/>
                <a:gd name="connsiteY70" fmla="*/ 1416208 h 2081100"/>
                <a:gd name="connsiteX71" fmla="*/ 1841936 w 2090579"/>
                <a:gd name="connsiteY71" fmla="*/ 1516216 h 2081100"/>
                <a:gd name="connsiteX72" fmla="*/ 1813577 w 2090579"/>
                <a:gd name="connsiteY72" fmla="*/ 1743307 h 2081100"/>
                <a:gd name="connsiteX73" fmla="*/ 1610810 w 2090579"/>
                <a:gd name="connsiteY73" fmla="*/ 1851408 h 2081100"/>
                <a:gd name="connsiteX74" fmla="*/ 1523026 w 2090579"/>
                <a:gd name="connsiteY74" fmla="*/ 1833777 h 2081100"/>
                <a:gd name="connsiteX75" fmla="*/ 1422949 w 2090579"/>
                <a:gd name="connsiteY75" fmla="*/ 1794660 h 2081100"/>
                <a:gd name="connsiteX76" fmla="*/ 1393235 w 2090579"/>
                <a:gd name="connsiteY76" fmla="*/ 1789264 h 2081100"/>
                <a:gd name="connsiteX77" fmla="*/ 1316194 w 2090579"/>
                <a:gd name="connsiteY77" fmla="*/ 1839269 h 2081100"/>
                <a:gd name="connsiteX78" fmla="*/ 1271672 w 2090579"/>
                <a:gd name="connsiteY78" fmla="*/ 1936483 h 2081100"/>
                <a:gd name="connsiteX79" fmla="*/ 1047322 w 2090579"/>
                <a:gd name="connsiteY79" fmla="*/ 2081100 h 2081100"/>
                <a:gd name="connsiteX80" fmla="*/ 822972 w 2090579"/>
                <a:gd name="connsiteY80" fmla="*/ 1936483 h 2081100"/>
                <a:gd name="connsiteX81" fmla="*/ 778354 w 2090579"/>
                <a:gd name="connsiteY81" fmla="*/ 1839269 h 2081100"/>
                <a:gd name="connsiteX82" fmla="*/ 701409 w 2090579"/>
                <a:gd name="connsiteY82" fmla="*/ 1789264 h 2081100"/>
                <a:gd name="connsiteX83" fmla="*/ 671598 w 2090579"/>
                <a:gd name="connsiteY83" fmla="*/ 1794660 h 2081100"/>
                <a:gd name="connsiteX84" fmla="*/ 571618 w 2090579"/>
                <a:gd name="connsiteY84" fmla="*/ 1832428 h 2081100"/>
                <a:gd name="connsiteX85" fmla="*/ 483833 w 2090579"/>
                <a:gd name="connsiteY85" fmla="*/ 1848711 h 2081100"/>
                <a:gd name="connsiteX86" fmla="*/ 281066 w 2090579"/>
                <a:gd name="connsiteY86" fmla="*/ 1741958 h 2081100"/>
                <a:gd name="connsiteX87" fmla="*/ 252708 w 2090579"/>
                <a:gd name="connsiteY87" fmla="*/ 1516216 h 2081100"/>
                <a:gd name="connsiteX88" fmla="*/ 290552 w 2090579"/>
                <a:gd name="connsiteY88" fmla="*/ 1416208 h 2081100"/>
                <a:gd name="connsiteX89" fmla="*/ 245933 w 2090579"/>
                <a:gd name="connsiteY89" fmla="*/ 1309455 h 2081100"/>
                <a:gd name="connsiteX90" fmla="*/ 148663 w 2090579"/>
                <a:gd name="connsiteY90" fmla="*/ 1264847 h 2081100"/>
                <a:gd name="connsiteX91" fmla="*/ 0 w 2090579"/>
                <a:gd name="connsiteY91" fmla="*/ 1041899 h 2081100"/>
                <a:gd name="connsiteX92" fmla="*/ 144598 w 2090579"/>
                <a:gd name="connsiteY92" fmla="*/ 817603 h 2081100"/>
                <a:gd name="connsiteX93" fmla="*/ 241868 w 2090579"/>
                <a:gd name="connsiteY93" fmla="*/ 772994 h 2081100"/>
                <a:gd name="connsiteX94" fmla="*/ 286487 w 2090579"/>
                <a:gd name="connsiteY94" fmla="*/ 666241 h 2081100"/>
                <a:gd name="connsiteX95" fmla="*/ 248643 w 2090579"/>
                <a:gd name="connsiteY95" fmla="*/ 566232 h 2081100"/>
                <a:gd name="connsiteX96" fmla="*/ 277001 w 2090579"/>
                <a:gd name="connsiteY96" fmla="*/ 340587 h 2081100"/>
                <a:gd name="connsiteX97" fmla="*/ 479768 w 2090579"/>
                <a:gd name="connsiteY97" fmla="*/ 233834 h 2081100"/>
                <a:gd name="connsiteX98" fmla="*/ 567553 w 2090579"/>
                <a:gd name="connsiteY98" fmla="*/ 250021 h 2081100"/>
                <a:gd name="connsiteX99" fmla="*/ 667533 w 2090579"/>
                <a:gd name="connsiteY99" fmla="*/ 287885 h 2081100"/>
                <a:gd name="connsiteX100" fmla="*/ 697343 w 2090579"/>
                <a:gd name="connsiteY100" fmla="*/ 293281 h 2081100"/>
                <a:gd name="connsiteX101" fmla="*/ 774289 w 2090579"/>
                <a:gd name="connsiteY101" fmla="*/ 243276 h 2081100"/>
                <a:gd name="connsiteX102" fmla="*/ 818907 w 2090579"/>
                <a:gd name="connsiteY102" fmla="*/ 145966 h 2081100"/>
                <a:gd name="connsiteX103" fmla="*/ 1047322 w 2090579"/>
                <a:gd name="connsiteY103" fmla="*/ 0 h 20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2090579" h="2081100">
                  <a:moveTo>
                    <a:pt x="1049857" y="847945"/>
                  </a:moveTo>
                  <a:cubicBezTo>
                    <a:pt x="945816" y="847945"/>
                    <a:pt x="860645" y="933116"/>
                    <a:pt x="860645" y="1037157"/>
                  </a:cubicBezTo>
                  <a:cubicBezTo>
                    <a:pt x="860645" y="1141197"/>
                    <a:pt x="945784" y="1226369"/>
                    <a:pt x="1049857" y="1226369"/>
                  </a:cubicBezTo>
                  <a:cubicBezTo>
                    <a:pt x="1153897" y="1226369"/>
                    <a:pt x="1239036" y="1141197"/>
                    <a:pt x="1239036" y="1037157"/>
                  </a:cubicBezTo>
                  <a:cubicBezTo>
                    <a:pt x="1239036" y="933116"/>
                    <a:pt x="1153897" y="847945"/>
                    <a:pt x="1049857" y="847945"/>
                  </a:cubicBezTo>
                  <a:close/>
                  <a:moveTo>
                    <a:pt x="1049857" y="685800"/>
                  </a:moveTo>
                  <a:cubicBezTo>
                    <a:pt x="1243070" y="685800"/>
                    <a:pt x="1401213" y="843911"/>
                    <a:pt x="1401213" y="1037157"/>
                  </a:cubicBezTo>
                  <a:cubicBezTo>
                    <a:pt x="1401213" y="1230370"/>
                    <a:pt x="1243070" y="1388513"/>
                    <a:pt x="1049857" y="1388513"/>
                  </a:cubicBezTo>
                  <a:cubicBezTo>
                    <a:pt x="855244" y="1388513"/>
                    <a:pt x="698500" y="1230370"/>
                    <a:pt x="698500" y="1037157"/>
                  </a:cubicBezTo>
                  <a:cubicBezTo>
                    <a:pt x="698500" y="843911"/>
                    <a:pt x="856611" y="685800"/>
                    <a:pt x="1049857" y="685800"/>
                  </a:cubicBezTo>
                  <a:close/>
                  <a:moveTo>
                    <a:pt x="1044612" y="162152"/>
                  </a:moveTo>
                  <a:cubicBezTo>
                    <a:pt x="1031062" y="162152"/>
                    <a:pt x="987896" y="166199"/>
                    <a:pt x="967571" y="212156"/>
                  </a:cubicBezTo>
                  <a:lnTo>
                    <a:pt x="922952" y="309467"/>
                  </a:lnTo>
                  <a:cubicBezTo>
                    <a:pt x="882399" y="397336"/>
                    <a:pt x="794614" y="454084"/>
                    <a:pt x="698699" y="454084"/>
                  </a:cubicBezTo>
                  <a:cubicBezTo>
                    <a:pt x="668888" y="454084"/>
                    <a:pt x="640530" y="448689"/>
                    <a:pt x="612172" y="437802"/>
                  </a:cubicBezTo>
                  <a:lnTo>
                    <a:pt x="512192" y="400033"/>
                  </a:lnTo>
                  <a:cubicBezTo>
                    <a:pt x="474348" y="385196"/>
                    <a:pt x="433795" y="398685"/>
                    <a:pt x="412212" y="431057"/>
                  </a:cubicBezTo>
                  <a:cubicBezTo>
                    <a:pt x="402727" y="444642"/>
                    <a:pt x="389177" y="471619"/>
                    <a:pt x="402727" y="508135"/>
                  </a:cubicBezTo>
                  <a:lnTo>
                    <a:pt x="440570" y="608143"/>
                  </a:lnTo>
                  <a:cubicBezTo>
                    <a:pt x="486543" y="728385"/>
                    <a:pt x="429730" y="864909"/>
                    <a:pt x="312135" y="918960"/>
                  </a:cubicBezTo>
                  <a:lnTo>
                    <a:pt x="214865" y="963569"/>
                  </a:lnTo>
                  <a:cubicBezTo>
                    <a:pt x="168891" y="985151"/>
                    <a:pt x="164826" y="1027062"/>
                    <a:pt x="164826" y="1040550"/>
                  </a:cubicBezTo>
                  <a:cubicBezTo>
                    <a:pt x="164826" y="1054039"/>
                    <a:pt x="168891" y="1097299"/>
                    <a:pt x="214865" y="1117532"/>
                  </a:cubicBezTo>
                  <a:lnTo>
                    <a:pt x="312135" y="1162140"/>
                  </a:lnTo>
                  <a:cubicBezTo>
                    <a:pt x="429730" y="1216191"/>
                    <a:pt x="485188" y="1352715"/>
                    <a:pt x="440570" y="1472957"/>
                  </a:cubicBezTo>
                  <a:lnTo>
                    <a:pt x="402727" y="1572965"/>
                  </a:lnTo>
                  <a:cubicBezTo>
                    <a:pt x="389177" y="1609481"/>
                    <a:pt x="402727" y="1636554"/>
                    <a:pt x="412212" y="1650043"/>
                  </a:cubicBezTo>
                  <a:cubicBezTo>
                    <a:pt x="435150" y="1681067"/>
                    <a:pt x="474348" y="1694651"/>
                    <a:pt x="512192" y="1681067"/>
                  </a:cubicBezTo>
                  <a:lnTo>
                    <a:pt x="612172" y="1643298"/>
                  </a:lnTo>
                  <a:cubicBezTo>
                    <a:pt x="640530" y="1632411"/>
                    <a:pt x="668888" y="1627016"/>
                    <a:pt x="698699" y="1627016"/>
                  </a:cubicBezTo>
                  <a:cubicBezTo>
                    <a:pt x="794614" y="1627016"/>
                    <a:pt x="882399" y="1683861"/>
                    <a:pt x="922952" y="1771633"/>
                  </a:cubicBezTo>
                  <a:lnTo>
                    <a:pt x="967571" y="1868944"/>
                  </a:lnTo>
                  <a:cubicBezTo>
                    <a:pt x="989251" y="1914901"/>
                    <a:pt x="1031062" y="1918948"/>
                    <a:pt x="1044612" y="1918948"/>
                  </a:cubicBezTo>
                  <a:cubicBezTo>
                    <a:pt x="1058162" y="1918948"/>
                    <a:pt x="1101329" y="1914901"/>
                    <a:pt x="1121654" y="1868944"/>
                  </a:cubicBezTo>
                  <a:lnTo>
                    <a:pt x="1166272" y="1771633"/>
                  </a:lnTo>
                  <a:cubicBezTo>
                    <a:pt x="1206729" y="1683861"/>
                    <a:pt x="1294611" y="1627016"/>
                    <a:pt x="1390525" y="1627016"/>
                  </a:cubicBezTo>
                  <a:cubicBezTo>
                    <a:pt x="1420336" y="1627016"/>
                    <a:pt x="1448694" y="1632411"/>
                    <a:pt x="1477052" y="1643298"/>
                  </a:cubicBezTo>
                  <a:lnTo>
                    <a:pt x="1577032" y="1681067"/>
                  </a:lnTo>
                  <a:cubicBezTo>
                    <a:pt x="1614876" y="1696000"/>
                    <a:pt x="1655429" y="1682415"/>
                    <a:pt x="1677012" y="1650043"/>
                  </a:cubicBezTo>
                  <a:cubicBezTo>
                    <a:pt x="1686497" y="1636554"/>
                    <a:pt x="1700047" y="1609481"/>
                    <a:pt x="1686497" y="1572965"/>
                  </a:cubicBezTo>
                  <a:lnTo>
                    <a:pt x="1648654" y="1472957"/>
                  </a:lnTo>
                  <a:cubicBezTo>
                    <a:pt x="1602680" y="1352715"/>
                    <a:pt x="1659494" y="1216191"/>
                    <a:pt x="1777089" y="1162140"/>
                  </a:cubicBezTo>
                  <a:lnTo>
                    <a:pt x="1874359" y="1117532"/>
                  </a:lnTo>
                  <a:cubicBezTo>
                    <a:pt x="1920332" y="1095950"/>
                    <a:pt x="1924300" y="1054039"/>
                    <a:pt x="1924300" y="1040550"/>
                  </a:cubicBezTo>
                  <a:cubicBezTo>
                    <a:pt x="1924300" y="1027062"/>
                    <a:pt x="1920332" y="983802"/>
                    <a:pt x="1874359" y="963569"/>
                  </a:cubicBezTo>
                  <a:lnTo>
                    <a:pt x="1777089" y="918960"/>
                  </a:lnTo>
                  <a:cubicBezTo>
                    <a:pt x="1659494" y="864909"/>
                    <a:pt x="1604036" y="728385"/>
                    <a:pt x="1648654" y="608143"/>
                  </a:cubicBezTo>
                  <a:lnTo>
                    <a:pt x="1686497" y="508135"/>
                  </a:lnTo>
                  <a:cubicBezTo>
                    <a:pt x="1700047" y="471619"/>
                    <a:pt x="1686497" y="444642"/>
                    <a:pt x="1677012" y="431057"/>
                  </a:cubicBezTo>
                  <a:cubicBezTo>
                    <a:pt x="1654074" y="400033"/>
                    <a:pt x="1614876" y="386545"/>
                    <a:pt x="1577032" y="400033"/>
                  </a:cubicBezTo>
                  <a:lnTo>
                    <a:pt x="1477052" y="437802"/>
                  </a:lnTo>
                  <a:cubicBezTo>
                    <a:pt x="1448694" y="448689"/>
                    <a:pt x="1420336" y="454084"/>
                    <a:pt x="1390525" y="454084"/>
                  </a:cubicBezTo>
                  <a:cubicBezTo>
                    <a:pt x="1294611" y="454084"/>
                    <a:pt x="1206729" y="397336"/>
                    <a:pt x="1166272" y="309467"/>
                  </a:cubicBezTo>
                  <a:lnTo>
                    <a:pt x="1121654" y="212156"/>
                  </a:lnTo>
                  <a:cubicBezTo>
                    <a:pt x="1099974" y="166199"/>
                    <a:pt x="1058162" y="162152"/>
                    <a:pt x="1044612" y="162152"/>
                  </a:cubicBezTo>
                  <a:close/>
                  <a:moveTo>
                    <a:pt x="1047322" y="0"/>
                  </a:moveTo>
                  <a:cubicBezTo>
                    <a:pt x="1144592" y="0"/>
                    <a:pt x="1231119" y="55399"/>
                    <a:pt x="1271672" y="144617"/>
                  </a:cubicBezTo>
                  <a:lnTo>
                    <a:pt x="1316194" y="241928"/>
                  </a:lnTo>
                  <a:cubicBezTo>
                    <a:pt x="1329744" y="272951"/>
                    <a:pt x="1360812" y="291932"/>
                    <a:pt x="1393235" y="291932"/>
                  </a:cubicBezTo>
                  <a:cubicBezTo>
                    <a:pt x="1404076" y="291932"/>
                    <a:pt x="1413560" y="290583"/>
                    <a:pt x="1422949" y="286536"/>
                  </a:cubicBezTo>
                  <a:lnTo>
                    <a:pt x="1523026" y="248672"/>
                  </a:lnTo>
                  <a:cubicBezTo>
                    <a:pt x="1551384" y="237881"/>
                    <a:pt x="1581097" y="232486"/>
                    <a:pt x="1610810" y="232486"/>
                  </a:cubicBezTo>
                  <a:cubicBezTo>
                    <a:pt x="1691917" y="232486"/>
                    <a:pt x="1767604" y="271603"/>
                    <a:pt x="1813577" y="339238"/>
                  </a:cubicBezTo>
                  <a:cubicBezTo>
                    <a:pt x="1860809" y="405429"/>
                    <a:pt x="1870294" y="487806"/>
                    <a:pt x="1841936" y="564884"/>
                  </a:cubicBezTo>
                  <a:lnTo>
                    <a:pt x="1804092" y="664892"/>
                  </a:lnTo>
                  <a:cubicBezTo>
                    <a:pt x="1789187" y="706803"/>
                    <a:pt x="1808157" y="752761"/>
                    <a:pt x="1848614" y="771645"/>
                  </a:cubicBezTo>
                  <a:lnTo>
                    <a:pt x="1945981" y="816254"/>
                  </a:lnTo>
                  <a:cubicBezTo>
                    <a:pt x="2035121" y="856816"/>
                    <a:pt x="2090579" y="943240"/>
                    <a:pt x="2090579" y="1040550"/>
                  </a:cubicBezTo>
                  <a:cubicBezTo>
                    <a:pt x="2090579" y="1137861"/>
                    <a:pt x="2035121" y="1224284"/>
                    <a:pt x="1945981" y="1264847"/>
                  </a:cubicBezTo>
                  <a:lnTo>
                    <a:pt x="1848711" y="1309455"/>
                  </a:lnTo>
                  <a:cubicBezTo>
                    <a:pt x="1808157" y="1328436"/>
                    <a:pt x="1789187" y="1374297"/>
                    <a:pt x="1804092" y="1416208"/>
                  </a:cubicBezTo>
                  <a:lnTo>
                    <a:pt x="1841936" y="1516216"/>
                  </a:lnTo>
                  <a:cubicBezTo>
                    <a:pt x="1870294" y="1593294"/>
                    <a:pt x="1859454" y="1675671"/>
                    <a:pt x="1813577" y="1743307"/>
                  </a:cubicBezTo>
                  <a:cubicBezTo>
                    <a:pt x="1766249" y="1809497"/>
                    <a:pt x="1690562" y="1851408"/>
                    <a:pt x="1610810" y="1851408"/>
                  </a:cubicBezTo>
                  <a:cubicBezTo>
                    <a:pt x="1581097" y="1851408"/>
                    <a:pt x="1551384" y="1844664"/>
                    <a:pt x="1523026" y="1833777"/>
                  </a:cubicBezTo>
                  <a:lnTo>
                    <a:pt x="1422949" y="1794660"/>
                  </a:lnTo>
                  <a:cubicBezTo>
                    <a:pt x="1413560" y="1790613"/>
                    <a:pt x="1402720" y="1789264"/>
                    <a:pt x="1393235" y="1789264"/>
                  </a:cubicBezTo>
                  <a:cubicBezTo>
                    <a:pt x="1359457" y="1789264"/>
                    <a:pt x="1329744" y="1809497"/>
                    <a:pt x="1316194" y="1839269"/>
                  </a:cubicBezTo>
                  <a:lnTo>
                    <a:pt x="1271672" y="1936483"/>
                  </a:lnTo>
                  <a:cubicBezTo>
                    <a:pt x="1231119" y="2025701"/>
                    <a:pt x="1144592" y="2081100"/>
                    <a:pt x="1047322" y="2081100"/>
                  </a:cubicBezTo>
                  <a:cubicBezTo>
                    <a:pt x="950052" y="2081100"/>
                    <a:pt x="863525" y="2025701"/>
                    <a:pt x="822972" y="1936483"/>
                  </a:cubicBezTo>
                  <a:lnTo>
                    <a:pt x="778354" y="1839269"/>
                  </a:lnTo>
                  <a:cubicBezTo>
                    <a:pt x="764900" y="1808149"/>
                    <a:pt x="733832" y="1789264"/>
                    <a:pt x="701409" y="1789264"/>
                  </a:cubicBezTo>
                  <a:cubicBezTo>
                    <a:pt x="690568" y="1789264"/>
                    <a:pt x="681083" y="1790613"/>
                    <a:pt x="671598" y="1794660"/>
                  </a:cubicBezTo>
                  <a:lnTo>
                    <a:pt x="571618" y="1832428"/>
                  </a:lnTo>
                  <a:cubicBezTo>
                    <a:pt x="543260" y="1843315"/>
                    <a:pt x="513547" y="1848711"/>
                    <a:pt x="483833" y="1848711"/>
                  </a:cubicBezTo>
                  <a:cubicBezTo>
                    <a:pt x="402727" y="1848711"/>
                    <a:pt x="327040" y="1809497"/>
                    <a:pt x="281066" y="1741958"/>
                  </a:cubicBezTo>
                  <a:cubicBezTo>
                    <a:pt x="233835" y="1675671"/>
                    <a:pt x="224350" y="1593294"/>
                    <a:pt x="252708" y="1516216"/>
                  </a:cubicBezTo>
                  <a:lnTo>
                    <a:pt x="290552" y="1416208"/>
                  </a:lnTo>
                  <a:cubicBezTo>
                    <a:pt x="305457" y="1374297"/>
                    <a:pt x="286487" y="1328436"/>
                    <a:pt x="245933" y="1309455"/>
                  </a:cubicBezTo>
                  <a:lnTo>
                    <a:pt x="148663" y="1264847"/>
                  </a:lnTo>
                  <a:cubicBezTo>
                    <a:pt x="59426" y="1224284"/>
                    <a:pt x="0" y="1139210"/>
                    <a:pt x="0" y="1041899"/>
                  </a:cubicBezTo>
                  <a:cubicBezTo>
                    <a:pt x="0" y="944588"/>
                    <a:pt x="55361" y="858165"/>
                    <a:pt x="144598" y="817603"/>
                  </a:cubicBezTo>
                  <a:lnTo>
                    <a:pt x="241868" y="772994"/>
                  </a:lnTo>
                  <a:cubicBezTo>
                    <a:pt x="282422" y="754110"/>
                    <a:pt x="301392" y="708152"/>
                    <a:pt x="286487" y="666241"/>
                  </a:cubicBezTo>
                  <a:lnTo>
                    <a:pt x="248643" y="566232"/>
                  </a:lnTo>
                  <a:cubicBezTo>
                    <a:pt x="220285" y="490600"/>
                    <a:pt x="231125" y="408127"/>
                    <a:pt x="277001" y="340587"/>
                  </a:cubicBezTo>
                  <a:cubicBezTo>
                    <a:pt x="324330" y="274300"/>
                    <a:pt x="400017" y="233834"/>
                    <a:pt x="479768" y="233834"/>
                  </a:cubicBezTo>
                  <a:cubicBezTo>
                    <a:pt x="509482" y="233834"/>
                    <a:pt x="539195" y="239230"/>
                    <a:pt x="567553" y="250021"/>
                  </a:cubicBezTo>
                  <a:lnTo>
                    <a:pt x="667533" y="287885"/>
                  </a:lnTo>
                  <a:cubicBezTo>
                    <a:pt x="677018" y="291932"/>
                    <a:pt x="687858" y="293281"/>
                    <a:pt x="697343" y="293281"/>
                  </a:cubicBezTo>
                  <a:cubicBezTo>
                    <a:pt x="731122" y="293281"/>
                    <a:pt x="760835" y="272951"/>
                    <a:pt x="774289" y="243276"/>
                  </a:cubicBezTo>
                  <a:lnTo>
                    <a:pt x="818907" y="145966"/>
                  </a:lnTo>
                  <a:cubicBezTo>
                    <a:pt x="859460" y="56748"/>
                    <a:pt x="950052" y="0"/>
                    <a:pt x="1047322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Raleway" panose="020B0503030101060003" pitchFamily="34" charset="0"/>
                <a:ea typeface="+mn-ea"/>
                <a:cs typeface="+mn-cs"/>
              </a:endParaRPr>
            </a:p>
          </p:txBody>
        </p:sp>
        <p:sp>
          <p:nvSpPr>
            <p:cNvPr id="25" name="Freeform 86">
              <a:extLst>
                <a:ext uri="{FF2B5EF4-FFF2-40B4-BE49-F238E27FC236}">
                  <a16:creationId xmlns:a16="http://schemas.microsoft.com/office/drawing/2014/main" id="{884883FD-1CAC-4C85-992E-6A7BF8A73186}"/>
                </a:ext>
              </a:extLst>
            </p:cNvPr>
            <p:cNvSpPr/>
            <p:nvPr/>
          </p:nvSpPr>
          <p:spPr>
            <a:xfrm>
              <a:off x="5036070" y="3374219"/>
              <a:ext cx="736482" cy="736282"/>
            </a:xfrm>
            <a:custGeom>
              <a:avLst/>
              <a:gdLst>
                <a:gd name="connsiteX0" fmla="*/ 329718 w 1900326"/>
                <a:gd name="connsiteY0" fmla="*/ 1485900 h 1899804"/>
                <a:gd name="connsiteX1" fmla="*/ 401208 w 1900326"/>
                <a:gd name="connsiteY1" fmla="*/ 1515529 h 1899804"/>
                <a:gd name="connsiteX2" fmla="*/ 430798 w 1900326"/>
                <a:gd name="connsiteY2" fmla="*/ 1587012 h 1899804"/>
                <a:gd name="connsiteX3" fmla="*/ 401208 w 1900326"/>
                <a:gd name="connsiteY3" fmla="*/ 1658505 h 1899804"/>
                <a:gd name="connsiteX4" fmla="*/ 329718 w 1900326"/>
                <a:gd name="connsiteY4" fmla="*/ 1688106 h 1899804"/>
                <a:gd name="connsiteX5" fmla="*/ 258218 w 1900326"/>
                <a:gd name="connsiteY5" fmla="*/ 1658505 h 1899804"/>
                <a:gd name="connsiteX6" fmla="*/ 228600 w 1900326"/>
                <a:gd name="connsiteY6" fmla="*/ 1587012 h 1899804"/>
                <a:gd name="connsiteX7" fmla="*/ 258218 w 1900326"/>
                <a:gd name="connsiteY7" fmla="*/ 1515529 h 1899804"/>
                <a:gd name="connsiteX8" fmla="*/ 329718 w 1900326"/>
                <a:gd name="connsiteY8" fmla="*/ 1485900 h 1899804"/>
                <a:gd name="connsiteX9" fmla="*/ 1259998 w 1900326"/>
                <a:gd name="connsiteY9" fmla="*/ 129644 h 1899804"/>
                <a:gd name="connsiteX10" fmla="*/ 1015253 w 1900326"/>
                <a:gd name="connsiteY10" fmla="*/ 228328 h 1899804"/>
                <a:gd name="connsiteX11" fmla="*/ 936424 w 1900326"/>
                <a:gd name="connsiteY11" fmla="*/ 307135 h 1899804"/>
                <a:gd name="connsiteX12" fmla="*/ 872679 w 1900326"/>
                <a:gd name="connsiteY12" fmla="*/ 715153 h 1899804"/>
                <a:gd name="connsiteX13" fmla="*/ 855621 w 1900326"/>
                <a:gd name="connsiteY13" fmla="*/ 795631 h 1899804"/>
                <a:gd name="connsiteX14" fmla="*/ 181270 w 1900326"/>
                <a:gd name="connsiteY14" fmla="*/ 1469270 h 1899804"/>
                <a:gd name="connsiteX15" fmla="*/ 129645 w 1900326"/>
                <a:gd name="connsiteY15" fmla="*/ 1593900 h 1899804"/>
                <a:gd name="connsiteX16" fmla="*/ 181270 w 1900326"/>
                <a:gd name="connsiteY16" fmla="*/ 1718531 h 1899804"/>
                <a:gd name="connsiteX17" fmla="*/ 305887 w 1900326"/>
                <a:gd name="connsiteY17" fmla="*/ 1770160 h 1899804"/>
                <a:gd name="connsiteX18" fmla="*/ 430504 w 1900326"/>
                <a:gd name="connsiteY18" fmla="*/ 1718531 h 1899804"/>
                <a:gd name="connsiteX19" fmla="*/ 1104047 w 1900326"/>
                <a:gd name="connsiteY19" fmla="*/ 1044101 h 1899804"/>
                <a:gd name="connsiteX20" fmla="*/ 1184492 w 1900326"/>
                <a:gd name="connsiteY20" fmla="*/ 1027038 h 1899804"/>
                <a:gd name="connsiteX21" fmla="*/ 1345201 w 1900326"/>
                <a:gd name="connsiteY21" fmla="*/ 1065825 h 1899804"/>
                <a:gd name="connsiteX22" fmla="*/ 1592640 w 1900326"/>
                <a:gd name="connsiteY22" fmla="*/ 963359 h 1899804"/>
                <a:gd name="connsiteX23" fmla="*/ 1671468 w 1900326"/>
                <a:gd name="connsiteY23" fmla="*/ 884552 h 1899804"/>
                <a:gd name="connsiteX24" fmla="*/ 1767265 w 1900326"/>
                <a:gd name="connsiteY24" fmla="*/ 587796 h 1899804"/>
                <a:gd name="connsiteX25" fmla="*/ 1605389 w 1900326"/>
                <a:gd name="connsiteY25" fmla="*/ 749015 h 1899804"/>
                <a:gd name="connsiteX26" fmla="*/ 1378241 w 1900326"/>
                <a:gd name="connsiteY26" fmla="*/ 843038 h 1899804"/>
                <a:gd name="connsiteX27" fmla="*/ 1150913 w 1900326"/>
                <a:gd name="connsiteY27" fmla="*/ 748927 h 1899804"/>
                <a:gd name="connsiteX28" fmla="*/ 1056732 w 1900326"/>
                <a:gd name="connsiteY28" fmla="*/ 521567 h 1899804"/>
                <a:gd name="connsiteX29" fmla="*/ 1150913 w 1900326"/>
                <a:gd name="connsiteY29" fmla="*/ 294294 h 1899804"/>
                <a:gd name="connsiteX30" fmla="*/ 1312341 w 1900326"/>
                <a:gd name="connsiteY30" fmla="*/ 133338 h 1899804"/>
                <a:gd name="connsiteX31" fmla="*/ 1259998 w 1900326"/>
                <a:gd name="connsiteY31" fmla="*/ 129644 h 1899804"/>
                <a:gd name="connsiteX32" fmla="*/ 1259998 w 1900326"/>
                <a:gd name="connsiteY32" fmla="*/ 0 h 1899804"/>
                <a:gd name="connsiteX33" fmla="*/ 1462007 w 1900326"/>
                <a:gd name="connsiteY33" fmla="*/ 42482 h 1899804"/>
                <a:gd name="connsiteX34" fmla="*/ 1499536 w 1900326"/>
                <a:gd name="connsiteY34" fmla="*/ 89889 h 1899804"/>
                <a:gd name="connsiteX35" fmla="*/ 1481490 w 1900326"/>
                <a:gd name="connsiteY35" fmla="*/ 147675 h 1899804"/>
                <a:gd name="connsiteX36" fmla="*/ 1242491 w 1900326"/>
                <a:gd name="connsiteY36" fmla="*/ 386030 h 1899804"/>
                <a:gd name="connsiteX37" fmla="*/ 1186377 w 1900326"/>
                <a:gd name="connsiteY37" fmla="*/ 521567 h 1899804"/>
                <a:gd name="connsiteX38" fmla="*/ 1242580 w 1900326"/>
                <a:gd name="connsiteY38" fmla="*/ 657191 h 1899804"/>
                <a:gd name="connsiteX39" fmla="*/ 1378151 w 1900326"/>
                <a:gd name="connsiteY39" fmla="*/ 713394 h 1899804"/>
                <a:gd name="connsiteX40" fmla="*/ 1513811 w 1900326"/>
                <a:gd name="connsiteY40" fmla="*/ 657191 h 1899804"/>
                <a:gd name="connsiteX41" fmla="*/ 1753080 w 1900326"/>
                <a:gd name="connsiteY41" fmla="*/ 418924 h 1899804"/>
                <a:gd name="connsiteX42" fmla="*/ 1810810 w 1900326"/>
                <a:gd name="connsiteY42" fmla="*/ 401158 h 1899804"/>
                <a:gd name="connsiteX43" fmla="*/ 1858124 w 1900326"/>
                <a:gd name="connsiteY43" fmla="*/ 438626 h 1899804"/>
                <a:gd name="connsiteX44" fmla="*/ 1763046 w 1900326"/>
                <a:gd name="connsiteY44" fmla="*/ 976200 h 1899804"/>
                <a:gd name="connsiteX45" fmla="*/ 1684307 w 1900326"/>
                <a:gd name="connsiteY45" fmla="*/ 1055007 h 1899804"/>
                <a:gd name="connsiteX46" fmla="*/ 1345201 w 1900326"/>
                <a:gd name="connsiteY46" fmla="*/ 1195469 h 1899804"/>
                <a:gd name="connsiteX47" fmla="*/ 1170037 w 1900326"/>
                <a:gd name="connsiteY47" fmla="*/ 1162399 h 1899804"/>
                <a:gd name="connsiteX48" fmla="*/ 522171 w 1900326"/>
                <a:gd name="connsiteY48" fmla="*/ 1810179 h 1899804"/>
                <a:gd name="connsiteX49" fmla="*/ 305887 w 1900326"/>
                <a:gd name="connsiteY49" fmla="*/ 1899804 h 1899804"/>
                <a:gd name="connsiteX50" fmla="*/ 89602 w 1900326"/>
                <a:gd name="connsiteY50" fmla="*/ 1810179 h 1899804"/>
                <a:gd name="connsiteX51" fmla="*/ 0 w 1900326"/>
                <a:gd name="connsiteY51" fmla="*/ 1593900 h 1899804"/>
                <a:gd name="connsiteX52" fmla="*/ 89602 w 1900326"/>
                <a:gd name="connsiteY52" fmla="*/ 1377622 h 1899804"/>
                <a:gd name="connsiteX53" fmla="*/ 737378 w 1900326"/>
                <a:gd name="connsiteY53" fmla="*/ 729841 h 1899804"/>
                <a:gd name="connsiteX54" fmla="*/ 844757 w 1900326"/>
                <a:gd name="connsiteY54" fmla="*/ 215487 h 1899804"/>
                <a:gd name="connsiteX55" fmla="*/ 923586 w 1900326"/>
                <a:gd name="connsiteY55" fmla="*/ 136680 h 1899804"/>
                <a:gd name="connsiteX56" fmla="*/ 1259998 w 1900326"/>
                <a:gd name="connsiteY56" fmla="*/ 0 h 189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900326" h="1899804">
                  <a:moveTo>
                    <a:pt x="329718" y="1485900"/>
                  </a:moveTo>
                  <a:cubicBezTo>
                    <a:pt x="356724" y="1485900"/>
                    <a:pt x="382093" y="1496403"/>
                    <a:pt x="401208" y="1515529"/>
                  </a:cubicBezTo>
                  <a:cubicBezTo>
                    <a:pt x="420295" y="1534607"/>
                    <a:pt x="430798" y="1560005"/>
                    <a:pt x="430798" y="1587012"/>
                  </a:cubicBezTo>
                  <a:cubicBezTo>
                    <a:pt x="430798" y="1614001"/>
                    <a:pt x="420295" y="1639399"/>
                    <a:pt x="401208" y="1658505"/>
                  </a:cubicBezTo>
                  <a:cubicBezTo>
                    <a:pt x="382093" y="1677593"/>
                    <a:pt x="356724" y="1688106"/>
                    <a:pt x="329718" y="1688106"/>
                  </a:cubicBezTo>
                  <a:cubicBezTo>
                    <a:pt x="302702" y="1688106"/>
                    <a:pt x="277315" y="1677593"/>
                    <a:pt x="258218" y="1658505"/>
                  </a:cubicBezTo>
                  <a:cubicBezTo>
                    <a:pt x="239131" y="1639399"/>
                    <a:pt x="228600" y="1614029"/>
                    <a:pt x="228600" y="1587012"/>
                  </a:cubicBezTo>
                  <a:cubicBezTo>
                    <a:pt x="228600" y="1560005"/>
                    <a:pt x="239131" y="1534607"/>
                    <a:pt x="258218" y="1515529"/>
                  </a:cubicBezTo>
                  <a:cubicBezTo>
                    <a:pt x="277315" y="1496403"/>
                    <a:pt x="302702" y="1485900"/>
                    <a:pt x="329718" y="1485900"/>
                  </a:cubicBezTo>
                  <a:close/>
                  <a:moveTo>
                    <a:pt x="1259998" y="129644"/>
                  </a:moveTo>
                  <a:cubicBezTo>
                    <a:pt x="1165817" y="129644"/>
                    <a:pt x="1078908" y="164650"/>
                    <a:pt x="1015253" y="228328"/>
                  </a:cubicBezTo>
                  <a:lnTo>
                    <a:pt x="936424" y="307135"/>
                  </a:lnTo>
                  <a:cubicBezTo>
                    <a:pt x="828058" y="415494"/>
                    <a:pt x="802201" y="579176"/>
                    <a:pt x="872679" y="715153"/>
                  </a:cubicBezTo>
                  <a:cubicBezTo>
                    <a:pt x="886865" y="742595"/>
                    <a:pt x="878784" y="773554"/>
                    <a:pt x="855621" y="795631"/>
                  </a:cubicBezTo>
                  <a:lnTo>
                    <a:pt x="181270" y="1469270"/>
                  </a:lnTo>
                  <a:cubicBezTo>
                    <a:pt x="147960" y="1502516"/>
                    <a:pt x="129645" y="1546845"/>
                    <a:pt x="129645" y="1593900"/>
                  </a:cubicBezTo>
                  <a:cubicBezTo>
                    <a:pt x="129645" y="1640956"/>
                    <a:pt x="147960" y="1685284"/>
                    <a:pt x="181270" y="1718531"/>
                  </a:cubicBezTo>
                  <a:cubicBezTo>
                    <a:pt x="214489" y="1751866"/>
                    <a:pt x="258841" y="1770160"/>
                    <a:pt x="305887" y="1770160"/>
                  </a:cubicBezTo>
                  <a:cubicBezTo>
                    <a:pt x="352932" y="1770160"/>
                    <a:pt x="397195" y="1751866"/>
                    <a:pt x="430504" y="1718531"/>
                  </a:cubicBezTo>
                  <a:lnTo>
                    <a:pt x="1104047" y="1044101"/>
                  </a:lnTo>
                  <a:cubicBezTo>
                    <a:pt x="1125415" y="1021408"/>
                    <a:pt x="1157108" y="1012789"/>
                    <a:pt x="1184492" y="1027038"/>
                  </a:cubicBezTo>
                  <a:cubicBezTo>
                    <a:pt x="1233872" y="1052632"/>
                    <a:pt x="1289267" y="1065825"/>
                    <a:pt x="1345201" y="1065825"/>
                  </a:cubicBezTo>
                  <a:cubicBezTo>
                    <a:pt x="1438754" y="1065825"/>
                    <a:pt x="1526560" y="1029412"/>
                    <a:pt x="1592640" y="963359"/>
                  </a:cubicBezTo>
                  <a:lnTo>
                    <a:pt x="1671468" y="884552"/>
                  </a:lnTo>
                  <a:cubicBezTo>
                    <a:pt x="1748591" y="807417"/>
                    <a:pt x="1782618" y="696331"/>
                    <a:pt x="1767265" y="587796"/>
                  </a:cubicBezTo>
                  <a:lnTo>
                    <a:pt x="1605389" y="749015"/>
                  </a:lnTo>
                  <a:cubicBezTo>
                    <a:pt x="1544786" y="809616"/>
                    <a:pt x="1464072" y="843038"/>
                    <a:pt x="1378241" y="843038"/>
                  </a:cubicBezTo>
                  <a:cubicBezTo>
                    <a:pt x="1292320" y="843038"/>
                    <a:pt x="1211606" y="809616"/>
                    <a:pt x="1150913" y="748927"/>
                  </a:cubicBezTo>
                  <a:cubicBezTo>
                    <a:pt x="1090221" y="688151"/>
                    <a:pt x="1056732" y="607498"/>
                    <a:pt x="1056732" y="521567"/>
                  </a:cubicBezTo>
                  <a:cubicBezTo>
                    <a:pt x="1056732" y="435724"/>
                    <a:pt x="1090131" y="354982"/>
                    <a:pt x="1150913" y="294294"/>
                  </a:cubicBezTo>
                  <a:lnTo>
                    <a:pt x="1312341" y="133338"/>
                  </a:lnTo>
                  <a:cubicBezTo>
                    <a:pt x="1294923" y="130875"/>
                    <a:pt x="1277416" y="129644"/>
                    <a:pt x="1259998" y="129644"/>
                  </a:cubicBezTo>
                  <a:close/>
                  <a:moveTo>
                    <a:pt x="1259998" y="0"/>
                  </a:moveTo>
                  <a:cubicBezTo>
                    <a:pt x="1329310" y="0"/>
                    <a:pt x="1399160" y="14688"/>
                    <a:pt x="1462007" y="42482"/>
                  </a:cubicBezTo>
                  <a:cubicBezTo>
                    <a:pt x="1481580" y="51189"/>
                    <a:pt x="1495586" y="68956"/>
                    <a:pt x="1499536" y="89889"/>
                  </a:cubicBezTo>
                  <a:cubicBezTo>
                    <a:pt x="1503397" y="110998"/>
                    <a:pt x="1496663" y="132547"/>
                    <a:pt x="1481490" y="147675"/>
                  </a:cubicBezTo>
                  <a:lnTo>
                    <a:pt x="1242491" y="386030"/>
                  </a:lnTo>
                  <a:cubicBezTo>
                    <a:pt x="1206308" y="422179"/>
                    <a:pt x="1186377" y="470377"/>
                    <a:pt x="1186377" y="521567"/>
                  </a:cubicBezTo>
                  <a:cubicBezTo>
                    <a:pt x="1186377" y="572844"/>
                    <a:pt x="1206308" y="621042"/>
                    <a:pt x="1242580" y="657191"/>
                  </a:cubicBezTo>
                  <a:cubicBezTo>
                    <a:pt x="1278762" y="693428"/>
                    <a:pt x="1326975" y="713394"/>
                    <a:pt x="1378151" y="713394"/>
                  </a:cubicBezTo>
                  <a:cubicBezTo>
                    <a:pt x="1429416" y="713394"/>
                    <a:pt x="1477629" y="693428"/>
                    <a:pt x="1513811" y="657191"/>
                  </a:cubicBezTo>
                  <a:lnTo>
                    <a:pt x="1753080" y="418924"/>
                  </a:lnTo>
                  <a:cubicBezTo>
                    <a:pt x="1768253" y="403884"/>
                    <a:pt x="1789801" y="397200"/>
                    <a:pt x="1810810" y="401158"/>
                  </a:cubicBezTo>
                  <a:cubicBezTo>
                    <a:pt x="1831818" y="405116"/>
                    <a:pt x="1849506" y="419100"/>
                    <a:pt x="1858124" y="438626"/>
                  </a:cubicBezTo>
                  <a:cubicBezTo>
                    <a:pt x="1939287" y="622186"/>
                    <a:pt x="1901130" y="838201"/>
                    <a:pt x="1763046" y="976200"/>
                  </a:cubicBezTo>
                  <a:lnTo>
                    <a:pt x="1684307" y="1055007"/>
                  </a:lnTo>
                  <a:cubicBezTo>
                    <a:pt x="1593717" y="1145599"/>
                    <a:pt x="1473320" y="1195469"/>
                    <a:pt x="1345201" y="1195469"/>
                  </a:cubicBezTo>
                  <a:cubicBezTo>
                    <a:pt x="1285316" y="1195469"/>
                    <a:pt x="1225612" y="1184123"/>
                    <a:pt x="1170037" y="1162399"/>
                  </a:cubicBezTo>
                  <a:lnTo>
                    <a:pt x="522171" y="1810179"/>
                  </a:lnTo>
                  <a:cubicBezTo>
                    <a:pt x="464441" y="1867965"/>
                    <a:pt x="387588" y="1899804"/>
                    <a:pt x="305887" y="1899804"/>
                  </a:cubicBezTo>
                  <a:cubicBezTo>
                    <a:pt x="224185" y="1899804"/>
                    <a:pt x="147332" y="1867965"/>
                    <a:pt x="89602" y="1810179"/>
                  </a:cubicBezTo>
                  <a:cubicBezTo>
                    <a:pt x="31783" y="1752393"/>
                    <a:pt x="0" y="1675610"/>
                    <a:pt x="0" y="1593900"/>
                  </a:cubicBezTo>
                  <a:cubicBezTo>
                    <a:pt x="0" y="1512191"/>
                    <a:pt x="31783" y="1435408"/>
                    <a:pt x="89602" y="1377622"/>
                  </a:cubicBezTo>
                  <a:lnTo>
                    <a:pt x="737378" y="729841"/>
                  </a:lnTo>
                  <a:cubicBezTo>
                    <a:pt x="667797" y="553406"/>
                    <a:pt x="708199" y="352079"/>
                    <a:pt x="844757" y="215487"/>
                  </a:cubicBezTo>
                  <a:lnTo>
                    <a:pt x="923586" y="136680"/>
                  </a:lnTo>
                  <a:cubicBezTo>
                    <a:pt x="1011751" y="48551"/>
                    <a:pt x="1131161" y="0"/>
                    <a:pt x="1259998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Raleway" panose="020B0503030101060003" pitchFamily="34" charset="0"/>
                <a:ea typeface="+mn-ea"/>
                <a:cs typeface="+mn-cs"/>
              </a:endParaRPr>
            </a:p>
          </p:txBody>
        </p:sp>
        <p:sp>
          <p:nvSpPr>
            <p:cNvPr id="26" name="Freeform 87">
              <a:extLst>
                <a:ext uri="{FF2B5EF4-FFF2-40B4-BE49-F238E27FC236}">
                  <a16:creationId xmlns:a16="http://schemas.microsoft.com/office/drawing/2014/main" id="{C972C337-10E6-4F21-81B9-DDEEA8D17DF0}"/>
                </a:ext>
              </a:extLst>
            </p:cNvPr>
            <p:cNvSpPr/>
            <p:nvPr/>
          </p:nvSpPr>
          <p:spPr>
            <a:xfrm>
              <a:off x="1733822" y="1452728"/>
              <a:ext cx="1392590" cy="1392610"/>
            </a:xfrm>
            <a:custGeom>
              <a:avLst/>
              <a:gdLst>
                <a:gd name="connsiteX0" fmla="*/ 1451051 w 2886292"/>
                <a:gd name="connsiteY0" fmla="*/ 908765 h 2886348"/>
                <a:gd name="connsiteX1" fmla="*/ 913069 w 2886292"/>
                <a:gd name="connsiteY1" fmla="*/ 1446747 h 2886348"/>
                <a:gd name="connsiteX2" fmla="*/ 1451051 w 2886292"/>
                <a:gd name="connsiteY2" fmla="*/ 1984729 h 2886348"/>
                <a:gd name="connsiteX3" fmla="*/ 1989033 w 2886292"/>
                <a:gd name="connsiteY3" fmla="*/ 1446747 h 2886348"/>
                <a:gd name="connsiteX4" fmla="*/ 1451051 w 2886292"/>
                <a:gd name="connsiteY4" fmla="*/ 908765 h 2886348"/>
                <a:gd name="connsiteX5" fmla="*/ 1434460 w 2886292"/>
                <a:gd name="connsiteY5" fmla="*/ 0 h 2886348"/>
                <a:gd name="connsiteX6" fmla="*/ 1515036 w 2886292"/>
                <a:gd name="connsiteY6" fmla="*/ 239192 h 2886348"/>
                <a:gd name="connsiteX7" fmla="*/ 1683136 w 2886292"/>
                <a:gd name="connsiteY7" fmla="*/ 261375 h 2886348"/>
                <a:gd name="connsiteX8" fmla="*/ 1822506 w 2886292"/>
                <a:gd name="connsiteY8" fmla="*/ 50778 h 2886348"/>
                <a:gd name="connsiteX9" fmla="*/ 1996085 w 2886292"/>
                <a:gd name="connsiteY9" fmla="*/ 110109 h 2886348"/>
                <a:gd name="connsiteX10" fmla="*/ 1977244 w 2886292"/>
                <a:gd name="connsiteY10" fmla="*/ 361996 h 2886348"/>
                <a:gd name="connsiteX11" fmla="*/ 2110735 w 2886292"/>
                <a:gd name="connsiteY11" fmla="*/ 438832 h 2886348"/>
                <a:gd name="connsiteX12" fmla="*/ 2319056 w 2886292"/>
                <a:gd name="connsiteY12" fmla="*/ 296251 h 2886348"/>
                <a:gd name="connsiteX13" fmla="*/ 2457491 w 2886292"/>
                <a:gd name="connsiteY13" fmla="*/ 416649 h 2886348"/>
                <a:gd name="connsiteX14" fmla="*/ 2345246 w 2886292"/>
                <a:gd name="connsiteY14" fmla="*/ 642614 h 2886348"/>
                <a:gd name="connsiteX15" fmla="*/ 2448671 w 2886292"/>
                <a:gd name="connsiteY15" fmla="*/ 777310 h 2886348"/>
                <a:gd name="connsiteX16" fmla="*/ 2698683 w 2886292"/>
                <a:gd name="connsiteY16" fmla="*/ 725596 h 2886348"/>
                <a:gd name="connsiteX17" fmla="*/ 2779392 w 2886292"/>
                <a:gd name="connsiteY17" fmla="*/ 890225 h 2886348"/>
                <a:gd name="connsiteX18" fmla="*/ 2585369 w 2886292"/>
                <a:gd name="connsiteY18" fmla="*/ 1056190 h 2886348"/>
                <a:gd name="connsiteX19" fmla="*/ 2625590 w 2886292"/>
                <a:gd name="connsiteY19" fmla="*/ 1205050 h 2886348"/>
                <a:gd name="connsiteX20" fmla="*/ 2873598 w 2886292"/>
                <a:gd name="connsiteY20" fmla="*/ 1251553 h 2886348"/>
                <a:gd name="connsiteX21" fmla="*/ 2886292 w 2886292"/>
                <a:gd name="connsiteY21" fmla="*/ 1434622 h 2886348"/>
                <a:gd name="connsiteX22" fmla="*/ 2647104 w 2886292"/>
                <a:gd name="connsiteY22" fmla="*/ 1514932 h 2886348"/>
                <a:gd name="connsiteX23" fmla="*/ 2624922 w 2886292"/>
                <a:gd name="connsiteY23" fmla="*/ 1683169 h 2886348"/>
                <a:gd name="connsiteX24" fmla="*/ 2835515 w 2886292"/>
                <a:gd name="connsiteY24" fmla="*/ 1822542 h 2886348"/>
                <a:gd name="connsiteX25" fmla="*/ 2776185 w 2886292"/>
                <a:gd name="connsiteY25" fmla="*/ 1996124 h 2886348"/>
                <a:gd name="connsiteX26" fmla="*/ 2524303 w 2886292"/>
                <a:gd name="connsiteY26" fmla="*/ 1977282 h 2886348"/>
                <a:gd name="connsiteX27" fmla="*/ 2447469 w 2886292"/>
                <a:gd name="connsiteY27" fmla="*/ 2110776 h 2886348"/>
                <a:gd name="connsiteX28" fmla="*/ 2590046 w 2886292"/>
                <a:gd name="connsiteY28" fmla="*/ 2319101 h 2886348"/>
                <a:gd name="connsiteX29" fmla="*/ 2469784 w 2886292"/>
                <a:gd name="connsiteY29" fmla="*/ 2457538 h 2886348"/>
                <a:gd name="connsiteX30" fmla="*/ 2243691 w 2886292"/>
                <a:gd name="connsiteY30" fmla="*/ 2345292 h 2886348"/>
                <a:gd name="connsiteX31" fmla="*/ 2108998 w 2886292"/>
                <a:gd name="connsiteY31" fmla="*/ 2448719 h 2886348"/>
                <a:gd name="connsiteX32" fmla="*/ 2160844 w 2886292"/>
                <a:gd name="connsiteY32" fmla="*/ 2698736 h 2886348"/>
                <a:gd name="connsiteX33" fmla="*/ 1996085 w 2886292"/>
                <a:gd name="connsiteY33" fmla="*/ 2779446 h 2886348"/>
                <a:gd name="connsiteX34" fmla="*/ 1830257 w 2886292"/>
                <a:gd name="connsiteY34" fmla="*/ 2585420 h 2886348"/>
                <a:gd name="connsiteX35" fmla="*/ 1681265 w 2886292"/>
                <a:gd name="connsiteY35" fmla="*/ 2625641 h 2886348"/>
                <a:gd name="connsiteX36" fmla="*/ 1634764 w 2886292"/>
                <a:gd name="connsiteY36" fmla="*/ 2873654 h 2886348"/>
                <a:gd name="connsiteX37" fmla="*/ 1451832 w 2886292"/>
                <a:gd name="connsiteY37" fmla="*/ 2886348 h 2886348"/>
                <a:gd name="connsiteX38" fmla="*/ 1371256 w 2886292"/>
                <a:gd name="connsiteY38" fmla="*/ 2647155 h 2886348"/>
                <a:gd name="connsiteX39" fmla="*/ 1203156 w 2886292"/>
                <a:gd name="connsiteY39" fmla="*/ 2624973 h 2886348"/>
                <a:gd name="connsiteX40" fmla="*/ 1063786 w 2886292"/>
                <a:gd name="connsiteY40" fmla="*/ 2835570 h 2886348"/>
                <a:gd name="connsiteX41" fmla="*/ 890207 w 2886292"/>
                <a:gd name="connsiteY41" fmla="*/ 2776239 h 2886348"/>
                <a:gd name="connsiteX42" fmla="*/ 909048 w 2886292"/>
                <a:gd name="connsiteY42" fmla="*/ 2524352 h 2886348"/>
                <a:gd name="connsiteX43" fmla="*/ 775557 w 2886292"/>
                <a:gd name="connsiteY43" fmla="*/ 2447650 h 2886348"/>
                <a:gd name="connsiteX44" fmla="*/ 567237 w 2886292"/>
                <a:gd name="connsiteY44" fmla="*/ 2590097 h 2886348"/>
                <a:gd name="connsiteX45" fmla="*/ 428801 w 2886292"/>
                <a:gd name="connsiteY45" fmla="*/ 2469698 h 2886348"/>
                <a:gd name="connsiteX46" fmla="*/ 541046 w 2886292"/>
                <a:gd name="connsiteY46" fmla="*/ 2243735 h 2886348"/>
                <a:gd name="connsiteX47" fmla="*/ 437621 w 2886292"/>
                <a:gd name="connsiteY47" fmla="*/ 2109039 h 2886348"/>
                <a:gd name="connsiteX48" fmla="*/ 187609 w 2886292"/>
                <a:gd name="connsiteY48" fmla="*/ 2160886 h 2886348"/>
                <a:gd name="connsiteX49" fmla="*/ 106900 w 2886292"/>
                <a:gd name="connsiteY49" fmla="*/ 1996124 h 2886348"/>
                <a:gd name="connsiteX50" fmla="*/ 300923 w 2886292"/>
                <a:gd name="connsiteY50" fmla="*/ 1830292 h 2886348"/>
                <a:gd name="connsiteX51" fmla="*/ 260702 w 2886292"/>
                <a:gd name="connsiteY51" fmla="*/ 1681298 h 2886348"/>
                <a:gd name="connsiteX52" fmla="*/ 12694 w 2886292"/>
                <a:gd name="connsiteY52" fmla="*/ 1634796 h 2886348"/>
                <a:gd name="connsiteX53" fmla="*/ 0 w 2886292"/>
                <a:gd name="connsiteY53" fmla="*/ 1451860 h 2886348"/>
                <a:gd name="connsiteX54" fmla="*/ 239188 w 2886292"/>
                <a:gd name="connsiteY54" fmla="*/ 1371283 h 2886348"/>
                <a:gd name="connsiteX55" fmla="*/ 261370 w 2886292"/>
                <a:gd name="connsiteY55" fmla="*/ 1203180 h 2886348"/>
                <a:gd name="connsiteX56" fmla="*/ 50644 w 2886292"/>
                <a:gd name="connsiteY56" fmla="*/ 1063807 h 2886348"/>
                <a:gd name="connsiteX57" fmla="*/ 110107 w 2886292"/>
                <a:gd name="connsiteY57" fmla="*/ 890225 h 2886348"/>
                <a:gd name="connsiteX58" fmla="*/ 361989 w 2886292"/>
                <a:gd name="connsiteY58" fmla="*/ 909066 h 2886348"/>
                <a:gd name="connsiteX59" fmla="*/ 438823 w 2886292"/>
                <a:gd name="connsiteY59" fmla="*/ 775573 h 2886348"/>
                <a:gd name="connsiteX60" fmla="*/ 296112 w 2886292"/>
                <a:gd name="connsiteY60" fmla="*/ 567248 h 2886348"/>
                <a:gd name="connsiteX61" fmla="*/ 416642 w 2886292"/>
                <a:gd name="connsiteY61" fmla="*/ 428810 h 2886348"/>
                <a:gd name="connsiteX62" fmla="*/ 642601 w 2886292"/>
                <a:gd name="connsiteY62" fmla="*/ 541057 h 2886348"/>
                <a:gd name="connsiteX63" fmla="*/ 777295 w 2886292"/>
                <a:gd name="connsiteY63" fmla="*/ 437629 h 2886348"/>
                <a:gd name="connsiteX64" fmla="*/ 725448 w 2886292"/>
                <a:gd name="connsiteY64" fmla="*/ 187612 h 2886348"/>
                <a:gd name="connsiteX65" fmla="*/ 890207 w 2886292"/>
                <a:gd name="connsiteY65" fmla="*/ 106902 h 2886348"/>
                <a:gd name="connsiteX66" fmla="*/ 1056036 w 2886292"/>
                <a:gd name="connsiteY66" fmla="*/ 300928 h 2886348"/>
                <a:gd name="connsiteX67" fmla="*/ 1205027 w 2886292"/>
                <a:gd name="connsiteY67" fmla="*/ 260706 h 2886348"/>
                <a:gd name="connsiteX68" fmla="*/ 1251528 w 2886292"/>
                <a:gd name="connsiteY68" fmla="*/ 12828 h 288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886292" h="2886348">
                  <a:moveTo>
                    <a:pt x="1451051" y="908765"/>
                  </a:moveTo>
                  <a:cubicBezTo>
                    <a:pt x="1153932" y="908765"/>
                    <a:pt x="913069" y="1149628"/>
                    <a:pt x="913069" y="1446747"/>
                  </a:cubicBezTo>
                  <a:cubicBezTo>
                    <a:pt x="913069" y="1743866"/>
                    <a:pt x="1153932" y="1984729"/>
                    <a:pt x="1451051" y="1984729"/>
                  </a:cubicBezTo>
                  <a:cubicBezTo>
                    <a:pt x="1748170" y="1984729"/>
                    <a:pt x="1989033" y="1743866"/>
                    <a:pt x="1989033" y="1446747"/>
                  </a:cubicBezTo>
                  <a:cubicBezTo>
                    <a:pt x="1989033" y="1149628"/>
                    <a:pt x="1748170" y="908765"/>
                    <a:pt x="1451051" y="908765"/>
                  </a:cubicBezTo>
                  <a:close/>
                  <a:moveTo>
                    <a:pt x="1434460" y="0"/>
                  </a:moveTo>
                  <a:lnTo>
                    <a:pt x="1515036" y="239192"/>
                  </a:lnTo>
                  <a:cubicBezTo>
                    <a:pt x="1571559" y="242667"/>
                    <a:pt x="1627815" y="250150"/>
                    <a:pt x="1683136" y="261375"/>
                  </a:cubicBezTo>
                  <a:lnTo>
                    <a:pt x="1822506" y="50778"/>
                  </a:lnTo>
                  <a:lnTo>
                    <a:pt x="1996085" y="110109"/>
                  </a:lnTo>
                  <a:lnTo>
                    <a:pt x="1977244" y="361996"/>
                  </a:lnTo>
                  <a:cubicBezTo>
                    <a:pt x="2023211" y="384713"/>
                    <a:pt x="2067841" y="410235"/>
                    <a:pt x="2110735" y="438832"/>
                  </a:cubicBezTo>
                  <a:lnTo>
                    <a:pt x="2319056" y="296251"/>
                  </a:lnTo>
                  <a:lnTo>
                    <a:pt x="2457491" y="416649"/>
                  </a:lnTo>
                  <a:lnTo>
                    <a:pt x="2345246" y="642614"/>
                  </a:lnTo>
                  <a:cubicBezTo>
                    <a:pt x="2382527" y="684572"/>
                    <a:pt x="2417136" y="729471"/>
                    <a:pt x="2448671" y="777310"/>
                  </a:cubicBezTo>
                  <a:lnTo>
                    <a:pt x="2698683" y="725596"/>
                  </a:lnTo>
                  <a:lnTo>
                    <a:pt x="2779392" y="890225"/>
                  </a:lnTo>
                  <a:lnTo>
                    <a:pt x="2585369" y="1056190"/>
                  </a:lnTo>
                  <a:cubicBezTo>
                    <a:pt x="2602073" y="1105365"/>
                    <a:pt x="2615435" y="1155074"/>
                    <a:pt x="2625590" y="1205050"/>
                  </a:cubicBezTo>
                  <a:lnTo>
                    <a:pt x="2873598" y="1251553"/>
                  </a:lnTo>
                  <a:lnTo>
                    <a:pt x="2886292" y="1434622"/>
                  </a:lnTo>
                  <a:lnTo>
                    <a:pt x="2647104" y="1514932"/>
                  </a:lnTo>
                  <a:cubicBezTo>
                    <a:pt x="2643630" y="1571724"/>
                    <a:pt x="2636147" y="1627847"/>
                    <a:pt x="2624922" y="1683169"/>
                  </a:cubicBezTo>
                  <a:lnTo>
                    <a:pt x="2835515" y="1822542"/>
                  </a:lnTo>
                  <a:lnTo>
                    <a:pt x="2776185" y="1996124"/>
                  </a:lnTo>
                  <a:lnTo>
                    <a:pt x="2524303" y="1977282"/>
                  </a:lnTo>
                  <a:cubicBezTo>
                    <a:pt x="2501720" y="2023250"/>
                    <a:pt x="2476065" y="2067881"/>
                    <a:pt x="2447469" y="2110776"/>
                  </a:cubicBezTo>
                  <a:lnTo>
                    <a:pt x="2590046" y="2319101"/>
                  </a:lnTo>
                  <a:lnTo>
                    <a:pt x="2469784" y="2457538"/>
                  </a:lnTo>
                  <a:lnTo>
                    <a:pt x="2243691" y="2345292"/>
                  </a:lnTo>
                  <a:cubicBezTo>
                    <a:pt x="2201733" y="2382573"/>
                    <a:pt x="2156835" y="2417183"/>
                    <a:pt x="2108998" y="2448719"/>
                  </a:cubicBezTo>
                  <a:lnTo>
                    <a:pt x="2160844" y="2698736"/>
                  </a:lnTo>
                  <a:lnTo>
                    <a:pt x="1996085" y="2779446"/>
                  </a:lnTo>
                  <a:lnTo>
                    <a:pt x="1830257" y="2585420"/>
                  </a:lnTo>
                  <a:cubicBezTo>
                    <a:pt x="1780949" y="2602123"/>
                    <a:pt x="1731241" y="2615486"/>
                    <a:pt x="1681265" y="2625641"/>
                  </a:cubicBezTo>
                  <a:lnTo>
                    <a:pt x="1634764" y="2873654"/>
                  </a:lnTo>
                  <a:lnTo>
                    <a:pt x="1451832" y="2886348"/>
                  </a:lnTo>
                  <a:lnTo>
                    <a:pt x="1371256" y="2647155"/>
                  </a:lnTo>
                  <a:cubicBezTo>
                    <a:pt x="1314733" y="2643681"/>
                    <a:pt x="1258477" y="2636198"/>
                    <a:pt x="1203156" y="2624973"/>
                  </a:cubicBezTo>
                  <a:lnTo>
                    <a:pt x="1063786" y="2835570"/>
                  </a:lnTo>
                  <a:lnTo>
                    <a:pt x="890207" y="2776239"/>
                  </a:lnTo>
                  <a:lnTo>
                    <a:pt x="909048" y="2524352"/>
                  </a:lnTo>
                  <a:cubicBezTo>
                    <a:pt x="863082" y="2501635"/>
                    <a:pt x="818451" y="2476113"/>
                    <a:pt x="775557" y="2447650"/>
                  </a:cubicBezTo>
                  <a:lnTo>
                    <a:pt x="567237" y="2590097"/>
                  </a:lnTo>
                  <a:lnTo>
                    <a:pt x="428801" y="2469698"/>
                  </a:lnTo>
                  <a:lnTo>
                    <a:pt x="541046" y="2243735"/>
                  </a:lnTo>
                  <a:cubicBezTo>
                    <a:pt x="503765" y="2201776"/>
                    <a:pt x="469156" y="2156877"/>
                    <a:pt x="437621" y="2109039"/>
                  </a:cubicBezTo>
                  <a:lnTo>
                    <a:pt x="187609" y="2160886"/>
                  </a:lnTo>
                  <a:lnTo>
                    <a:pt x="106900" y="1996124"/>
                  </a:lnTo>
                  <a:lnTo>
                    <a:pt x="300923" y="1830292"/>
                  </a:lnTo>
                  <a:cubicBezTo>
                    <a:pt x="284220" y="1780984"/>
                    <a:pt x="270857" y="1731274"/>
                    <a:pt x="260702" y="1681298"/>
                  </a:cubicBezTo>
                  <a:lnTo>
                    <a:pt x="12694" y="1634796"/>
                  </a:lnTo>
                  <a:lnTo>
                    <a:pt x="0" y="1451860"/>
                  </a:lnTo>
                  <a:lnTo>
                    <a:pt x="239188" y="1371283"/>
                  </a:lnTo>
                  <a:cubicBezTo>
                    <a:pt x="242662" y="1314758"/>
                    <a:pt x="250145" y="1258501"/>
                    <a:pt x="261370" y="1203180"/>
                  </a:cubicBezTo>
                  <a:lnTo>
                    <a:pt x="50644" y="1063807"/>
                  </a:lnTo>
                  <a:lnTo>
                    <a:pt x="110107" y="890225"/>
                  </a:lnTo>
                  <a:lnTo>
                    <a:pt x="361989" y="909066"/>
                  </a:lnTo>
                  <a:cubicBezTo>
                    <a:pt x="384705" y="863098"/>
                    <a:pt x="410228" y="818601"/>
                    <a:pt x="438823" y="775573"/>
                  </a:cubicBezTo>
                  <a:lnTo>
                    <a:pt x="296112" y="567248"/>
                  </a:lnTo>
                  <a:lnTo>
                    <a:pt x="416642" y="428810"/>
                  </a:lnTo>
                  <a:lnTo>
                    <a:pt x="642601" y="541057"/>
                  </a:lnTo>
                  <a:cubicBezTo>
                    <a:pt x="684559" y="503908"/>
                    <a:pt x="729457" y="469299"/>
                    <a:pt x="777295" y="437629"/>
                  </a:cubicBezTo>
                  <a:lnTo>
                    <a:pt x="725448" y="187612"/>
                  </a:lnTo>
                  <a:lnTo>
                    <a:pt x="890207" y="106902"/>
                  </a:lnTo>
                  <a:lnTo>
                    <a:pt x="1056036" y="300928"/>
                  </a:lnTo>
                  <a:cubicBezTo>
                    <a:pt x="1105343" y="284225"/>
                    <a:pt x="1155051" y="270862"/>
                    <a:pt x="1205027" y="260706"/>
                  </a:cubicBezTo>
                  <a:lnTo>
                    <a:pt x="1251528" y="12828"/>
                  </a:ln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F369663-4315-4B04-B561-6B6DA6796899}"/>
                </a:ext>
              </a:extLst>
            </p:cNvPr>
            <p:cNvGrpSpPr/>
            <p:nvPr/>
          </p:nvGrpSpPr>
          <p:grpSpPr>
            <a:xfrm>
              <a:off x="3277737" y="2624012"/>
              <a:ext cx="1451787" cy="1781996"/>
              <a:chOff x="5651500" y="3263899"/>
              <a:chExt cx="3669850" cy="4504560"/>
            </a:xfrm>
          </p:grpSpPr>
          <p:sp>
            <p:nvSpPr>
              <p:cNvPr id="61" name="Shape 6">
                <a:extLst>
                  <a:ext uri="{FF2B5EF4-FFF2-40B4-BE49-F238E27FC236}">
                    <a16:creationId xmlns:a16="http://schemas.microsoft.com/office/drawing/2014/main" id="{9A367E7E-BC70-447B-AFE6-3605A3A5828D}"/>
                  </a:ext>
                </a:extLst>
              </p:cNvPr>
              <p:cNvSpPr/>
              <p:nvPr/>
            </p:nvSpPr>
            <p:spPr>
              <a:xfrm>
                <a:off x="5651500" y="5715000"/>
                <a:ext cx="3669850" cy="20534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1" y="0"/>
                    </a:moveTo>
                    <a:cubicBezTo>
                      <a:pt x="3867" y="4612"/>
                      <a:pt x="2435" y="7070"/>
                      <a:pt x="1869" y="8174"/>
                    </a:cubicBezTo>
                    <a:cubicBezTo>
                      <a:pt x="997" y="9875"/>
                      <a:pt x="515" y="16216"/>
                      <a:pt x="0" y="21600"/>
                    </a:cubicBezTo>
                    <a:lnTo>
                      <a:pt x="10800" y="21600"/>
                    </a:lnTo>
                    <a:lnTo>
                      <a:pt x="21600" y="21600"/>
                    </a:lnTo>
                    <a:cubicBezTo>
                      <a:pt x="21086" y="16216"/>
                      <a:pt x="20603" y="9875"/>
                      <a:pt x="19731" y="8174"/>
                    </a:cubicBezTo>
                    <a:cubicBezTo>
                      <a:pt x="19165" y="7070"/>
                      <a:pt x="17785" y="4675"/>
                      <a:pt x="13012" y="62"/>
                    </a:cubicBezTo>
                    <a:cubicBezTo>
                      <a:pt x="13012" y="62"/>
                      <a:pt x="8641" y="0"/>
                      <a:pt x="8641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" name="Shape 7">
                <a:extLst>
                  <a:ext uri="{FF2B5EF4-FFF2-40B4-BE49-F238E27FC236}">
                    <a16:creationId xmlns:a16="http://schemas.microsoft.com/office/drawing/2014/main" id="{A4D4BDD9-E74C-4172-8690-6E72FC0BAE6C}"/>
                  </a:ext>
                </a:extLst>
              </p:cNvPr>
              <p:cNvSpPr/>
              <p:nvPr/>
            </p:nvSpPr>
            <p:spPr>
              <a:xfrm>
                <a:off x="7099300" y="4635500"/>
                <a:ext cx="787580" cy="14586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098" extrusionOk="0">
                    <a:moveTo>
                      <a:pt x="0" y="4767"/>
                    </a:moveTo>
                    <a:lnTo>
                      <a:pt x="0" y="12647"/>
                    </a:lnTo>
                    <a:lnTo>
                      <a:pt x="0" y="16538"/>
                    </a:lnTo>
                    <a:cubicBezTo>
                      <a:pt x="5940" y="19890"/>
                      <a:pt x="15659" y="20011"/>
                      <a:pt x="21600" y="16538"/>
                    </a:cubicBezTo>
                    <a:lnTo>
                      <a:pt x="21600" y="12647"/>
                    </a:lnTo>
                    <a:lnTo>
                      <a:pt x="21600" y="4767"/>
                    </a:lnTo>
                    <a:cubicBezTo>
                      <a:pt x="21600" y="-1589"/>
                      <a:pt x="0" y="-1589"/>
                      <a:pt x="0" y="4767"/>
                    </a:cubicBezTo>
                    <a:close/>
                  </a:path>
                </a:pathLst>
              </a:custGeom>
              <a:solidFill>
                <a:srgbClr val="F0C79A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" name="Shape 8">
                <a:extLst>
                  <a:ext uri="{FF2B5EF4-FFF2-40B4-BE49-F238E27FC236}">
                    <a16:creationId xmlns:a16="http://schemas.microsoft.com/office/drawing/2014/main" id="{59BA4AAD-D247-40E2-8CC3-682F7B848E19}"/>
                  </a:ext>
                </a:extLst>
              </p:cNvPr>
              <p:cNvSpPr/>
              <p:nvPr/>
            </p:nvSpPr>
            <p:spPr>
              <a:xfrm>
                <a:off x="7099300" y="5435600"/>
                <a:ext cx="787580" cy="2760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63" extrusionOk="0">
                    <a:moveTo>
                      <a:pt x="0" y="0"/>
                    </a:moveTo>
                    <a:lnTo>
                      <a:pt x="0" y="2158"/>
                    </a:lnTo>
                    <a:cubicBezTo>
                      <a:pt x="0" y="2158"/>
                      <a:pt x="5518" y="20291"/>
                      <a:pt x="10780" y="20946"/>
                    </a:cubicBezTo>
                    <a:cubicBezTo>
                      <a:pt x="16043" y="21600"/>
                      <a:pt x="21600" y="3389"/>
                      <a:pt x="21600" y="3389"/>
                    </a:cubicBezTo>
                    <a:lnTo>
                      <a:pt x="21600" y="74"/>
                    </a:lnTo>
                  </a:path>
                </a:pathLst>
              </a:custGeom>
              <a:solidFill>
                <a:srgbClr val="010101">
                  <a:alpha val="2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" name="Shape 9">
                <a:extLst>
                  <a:ext uri="{FF2B5EF4-FFF2-40B4-BE49-F238E27FC236}">
                    <a16:creationId xmlns:a16="http://schemas.microsoft.com/office/drawing/2014/main" id="{49FDA179-9F91-404B-A3D5-D1D4DF5FA5B7}"/>
                  </a:ext>
                </a:extLst>
              </p:cNvPr>
              <p:cNvSpPr/>
              <p:nvPr/>
            </p:nvSpPr>
            <p:spPr>
              <a:xfrm>
                <a:off x="6604000" y="3390900"/>
                <a:ext cx="1785001" cy="22359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8" h="21600" extrusionOk="0">
                    <a:moveTo>
                      <a:pt x="20278" y="10141"/>
                    </a:moveTo>
                    <a:cubicBezTo>
                      <a:pt x="20540" y="5376"/>
                      <a:pt x="18889" y="0"/>
                      <a:pt x="10588" y="0"/>
                    </a:cubicBezTo>
                    <a:cubicBezTo>
                      <a:pt x="2296" y="0"/>
                      <a:pt x="639" y="5366"/>
                      <a:pt x="898" y="10126"/>
                    </a:cubicBezTo>
                    <a:cubicBezTo>
                      <a:pt x="887" y="10129"/>
                      <a:pt x="875" y="10130"/>
                      <a:pt x="865" y="10133"/>
                    </a:cubicBezTo>
                    <a:cubicBezTo>
                      <a:pt x="44" y="10353"/>
                      <a:pt x="-243" y="11471"/>
                      <a:pt x="225" y="12630"/>
                    </a:cubicBezTo>
                    <a:cubicBezTo>
                      <a:pt x="510" y="13337"/>
                      <a:pt x="1009" y="13894"/>
                      <a:pt x="1542" y="14172"/>
                    </a:cubicBezTo>
                    <a:cubicBezTo>
                      <a:pt x="1958" y="15782"/>
                      <a:pt x="2456" y="16961"/>
                      <a:pt x="2684" y="17260"/>
                    </a:cubicBezTo>
                    <a:cubicBezTo>
                      <a:pt x="3717" y="18614"/>
                      <a:pt x="8273" y="21600"/>
                      <a:pt x="10588" y="21600"/>
                    </a:cubicBezTo>
                    <a:cubicBezTo>
                      <a:pt x="12904" y="21600"/>
                      <a:pt x="17459" y="18614"/>
                      <a:pt x="18492" y="17260"/>
                    </a:cubicBezTo>
                    <a:cubicBezTo>
                      <a:pt x="18722" y="16959"/>
                      <a:pt x="19226" y="15764"/>
                      <a:pt x="19644" y="14135"/>
                    </a:cubicBezTo>
                    <a:cubicBezTo>
                      <a:pt x="20152" y="13846"/>
                      <a:pt x="20622" y="13307"/>
                      <a:pt x="20894" y="12630"/>
                    </a:cubicBezTo>
                    <a:cubicBezTo>
                      <a:pt x="21357" y="11483"/>
                      <a:pt x="21079" y="10376"/>
                      <a:pt x="20278" y="10141"/>
                    </a:cubicBezTo>
                    <a:close/>
                  </a:path>
                </a:pathLst>
              </a:custGeom>
              <a:solidFill>
                <a:srgbClr val="F0C79A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" name="Shape 10">
                <a:extLst>
                  <a:ext uri="{FF2B5EF4-FFF2-40B4-BE49-F238E27FC236}">
                    <a16:creationId xmlns:a16="http://schemas.microsoft.com/office/drawing/2014/main" id="{B63B004E-BF92-45C9-9182-9BBF240D0CCA}"/>
                  </a:ext>
                </a:extLst>
              </p:cNvPr>
              <p:cNvSpPr/>
              <p:nvPr/>
            </p:nvSpPr>
            <p:spPr>
              <a:xfrm>
                <a:off x="6349999" y="3263899"/>
                <a:ext cx="2010076" cy="1561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30" h="19959" extrusionOk="0">
                    <a:moveTo>
                      <a:pt x="16090" y="2153"/>
                    </a:moveTo>
                    <a:cubicBezTo>
                      <a:pt x="12526" y="-1613"/>
                      <a:pt x="7190" y="123"/>
                      <a:pt x="4918" y="3074"/>
                    </a:cubicBezTo>
                    <a:cubicBezTo>
                      <a:pt x="2749" y="4019"/>
                      <a:pt x="1013" y="4228"/>
                      <a:pt x="496" y="3344"/>
                    </a:cubicBezTo>
                    <a:cubicBezTo>
                      <a:pt x="496" y="3344"/>
                      <a:pt x="-1362" y="8577"/>
                      <a:pt x="2114" y="11313"/>
                    </a:cubicBezTo>
                    <a:cubicBezTo>
                      <a:pt x="2358" y="11505"/>
                      <a:pt x="2603" y="11670"/>
                      <a:pt x="2850" y="11816"/>
                    </a:cubicBezTo>
                    <a:cubicBezTo>
                      <a:pt x="2857" y="14508"/>
                      <a:pt x="3176" y="17257"/>
                      <a:pt x="3437" y="19626"/>
                    </a:cubicBezTo>
                    <a:cubicBezTo>
                      <a:pt x="3436" y="19619"/>
                      <a:pt x="3436" y="19612"/>
                      <a:pt x="3436" y="19605"/>
                    </a:cubicBezTo>
                    <a:cubicBezTo>
                      <a:pt x="3442" y="19654"/>
                      <a:pt x="3450" y="19705"/>
                      <a:pt x="3460" y="19757"/>
                    </a:cubicBezTo>
                    <a:cubicBezTo>
                      <a:pt x="3467" y="19797"/>
                      <a:pt x="3532" y="19910"/>
                      <a:pt x="3545" y="19941"/>
                    </a:cubicBezTo>
                    <a:cubicBezTo>
                      <a:pt x="3564" y="19987"/>
                      <a:pt x="3705" y="19937"/>
                      <a:pt x="3752" y="19906"/>
                    </a:cubicBezTo>
                    <a:cubicBezTo>
                      <a:pt x="3769" y="19896"/>
                      <a:pt x="3776" y="19866"/>
                      <a:pt x="3777" y="19841"/>
                    </a:cubicBezTo>
                    <a:cubicBezTo>
                      <a:pt x="3799" y="19409"/>
                      <a:pt x="3779" y="18552"/>
                      <a:pt x="3779" y="18542"/>
                    </a:cubicBezTo>
                    <a:cubicBezTo>
                      <a:pt x="3736" y="17869"/>
                      <a:pt x="3627" y="17220"/>
                      <a:pt x="3553" y="16561"/>
                    </a:cubicBezTo>
                    <a:cubicBezTo>
                      <a:pt x="3768" y="14743"/>
                      <a:pt x="4231" y="13768"/>
                      <a:pt x="4690" y="12515"/>
                    </a:cubicBezTo>
                    <a:cubicBezTo>
                      <a:pt x="7349" y="13019"/>
                      <a:pt x="9823" y="11465"/>
                      <a:pt x="10685" y="10186"/>
                    </a:cubicBezTo>
                    <a:cubicBezTo>
                      <a:pt x="11091" y="9584"/>
                      <a:pt x="11588" y="8850"/>
                      <a:pt x="12106" y="8178"/>
                    </a:cubicBezTo>
                    <a:cubicBezTo>
                      <a:pt x="12395" y="8332"/>
                      <a:pt x="12681" y="8489"/>
                      <a:pt x="12964" y="8644"/>
                    </a:cubicBezTo>
                    <a:cubicBezTo>
                      <a:pt x="13720" y="9059"/>
                      <a:pt x="13832" y="7255"/>
                      <a:pt x="14666" y="7168"/>
                    </a:cubicBezTo>
                    <a:cubicBezTo>
                      <a:pt x="15022" y="7130"/>
                      <a:pt x="15759" y="8753"/>
                      <a:pt x="16059" y="8705"/>
                    </a:cubicBezTo>
                    <a:cubicBezTo>
                      <a:pt x="19029" y="8234"/>
                      <a:pt x="17786" y="14281"/>
                      <a:pt x="18247" y="17075"/>
                    </a:cubicBezTo>
                    <a:cubicBezTo>
                      <a:pt x="18184" y="17560"/>
                      <a:pt x="18116" y="18044"/>
                      <a:pt x="18084" y="18542"/>
                    </a:cubicBezTo>
                    <a:cubicBezTo>
                      <a:pt x="18083" y="18552"/>
                      <a:pt x="18064" y="19409"/>
                      <a:pt x="18086" y="19841"/>
                    </a:cubicBezTo>
                    <a:cubicBezTo>
                      <a:pt x="18087" y="19866"/>
                      <a:pt x="18094" y="19896"/>
                      <a:pt x="18111" y="19906"/>
                    </a:cubicBezTo>
                    <a:cubicBezTo>
                      <a:pt x="18158" y="19937"/>
                      <a:pt x="18299" y="19987"/>
                      <a:pt x="18318" y="19941"/>
                    </a:cubicBezTo>
                    <a:cubicBezTo>
                      <a:pt x="18331" y="19910"/>
                      <a:pt x="18395" y="19797"/>
                      <a:pt x="18403" y="19757"/>
                    </a:cubicBezTo>
                    <a:cubicBezTo>
                      <a:pt x="18439" y="19571"/>
                      <a:pt x="18446" y="19414"/>
                      <a:pt x="18453" y="19226"/>
                    </a:cubicBezTo>
                    <a:cubicBezTo>
                      <a:pt x="18477" y="18982"/>
                      <a:pt x="18509" y="18720"/>
                      <a:pt x="18533" y="18457"/>
                    </a:cubicBezTo>
                    <a:cubicBezTo>
                      <a:pt x="19134" y="15434"/>
                      <a:pt x="20238" y="3452"/>
                      <a:pt x="16090" y="2153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EFB77C8-D2A2-4B74-A948-EE4BBEB24541}"/>
                </a:ext>
              </a:extLst>
            </p:cNvPr>
            <p:cNvGrpSpPr/>
            <p:nvPr/>
          </p:nvGrpSpPr>
          <p:grpSpPr>
            <a:xfrm>
              <a:off x="3773980" y="3221628"/>
              <a:ext cx="1460295" cy="1550565"/>
              <a:chOff x="9639300" y="3594099"/>
              <a:chExt cx="3480845" cy="3696020"/>
            </a:xfrm>
          </p:grpSpPr>
          <p:sp>
            <p:nvSpPr>
              <p:cNvPr id="55" name="Shape 11">
                <a:extLst>
                  <a:ext uri="{FF2B5EF4-FFF2-40B4-BE49-F238E27FC236}">
                    <a16:creationId xmlns:a16="http://schemas.microsoft.com/office/drawing/2014/main" id="{B63D210C-A8D0-4887-98A8-5C810905B2B2}"/>
                  </a:ext>
                </a:extLst>
              </p:cNvPr>
              <p:cNvSpPr/>
              <p:nvPr/>
            </p:nvSpPr>
            <p:spPr>
              <a:xfrm>
                <a:off x="10325099" y="3594099"/>
                <a:ext cx="2149564" cy="29167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521" extrusionOk="0">
                    <a:moveTo>
                      <a:pt x="18290" y="13645"/>
                    </a:moveTo>
                    <a:cubicBezTo>
                      <a:pt x="19277" y="13380"/>
                      <a:pt x="20614" y="10357"/>
                      <a:pt x="19194" y="9040"/>
                    </a:cubicBezTo>
                    <a:cubicBezTo>
                      <a:pt x="17775" y="7723"/>
                      <a:pt x="19071" y="6416"/>
                      <a:pt x="16497" y="2685"/>
                    </a:cubicBezTo>
                    <a:cubicBezTo>
                      <a:pt x="13924" y="-1047"/>
                      <a:pt x="7616" y="-121"/>
                      <a:pt x="6824" y="928"/>
                    </a:cubicBezTo>
                    <a:cubicBezTo>
                      <a:pt x="3523" y="927"/>
                      <a:pt x="2526" y="2753"/>
                      <a:pt x="1994" y="4709"/>
                    </a:cubicBezTo>
                    <a:cubicBezTo>
                      <a:pt x="1852" y="4955"/>
                      <a:pt x="1741" y="5193"/>
                      <a:pt x="1666" y="5418"/>
                    </a:cubicBezTo>
                    <a:cubicBezTo>
                      <a:pt x="1415" y="6175"/>
                      <a:pt x="1233" y="6927"/>
                      <a:pt x="1265" y="7683"/>
                    </a:cubicBezTo>
                    <a:cubicBezTo>
                      <a:pt x="1121" y="8102"/>
                      <a:pt x="944" y="8471"/>
                      <a:pt x="700" y="8757"/>
                    </a:cubicBezTo>
                    <a:cubicBezTo>
                      <a:pt x="-986" y="10733"/>
                      <a:pt x="803" y="13143"/>
                      <a:pt x="1579" y="13790"/>
                    </a:cubicBezTo>
                    <a:cubicBezTo>
                      <a:pt x="2355" y="14437"/>
                      <a:pt x="2081" y="15171"/>
                      <a:pt x="1372" y="15554"/>
                    </a:cubicBezTo>
                    <a:cubicBezTo>
                      <a:pt x="-800" y="16726"/>
                      <a:pt x="862" y="20484"/>
                      <a:pt x="9337" y="20520"/>
                    </a:cubicBezTo>
                    <a:cubicBezTo>
                      <a:pt x="17265" y="20553"/>
                      <a:pt x="20234" y="17321"/>
                      <a:pt x="18181" y="15404"/>
                    </a:cubicBezTo>
                    <a:cubicBezTo>
                      <a:pt x="17700" y="14955"/>
                      <a:pt x="17304" y="13910"/>
                      <a:pt x="18290" y="13645"/>
                    </a:cubicBezTo>
                    <a:close/>
                  </a:path>
                </a:pathLst>
              </a:custGeom>
              <a:solidFill>
                <a:srgbClr val="E7AE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" name="Shape 12">
                <a:extLst>
                  <a:ext uri="{FF2B5EF4-FFF2-40B4-BE49-F238E27FC236}">
                    <a16:creationId xmlns:a16="http://schemas.microsoft.com/office/drawing/2014/main" id="{54FBDED1-8082-45D2-8D9C-D8D4FD235C98}"/>
                  </a:ext>
                </a:extLst>
              </p:cNvPr>
              <p:cNvSpPr/>
              <p:nvPr/>
            </p:nvSpPr>
            <p:spPr>
              <a:xfrm>
                <a:off x="9639300" y="5905500"/>
                <a:ext cx="3480845" cy="1375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41" y="0"/>
                    </a:moveTo>
                    <a:cubicBezTo>
                      <a:pt x="12799" y="166"/>
                      <a:pt x="8673" y="333"/>
                      <a:pt x="8627" y="498"/>
                    </a:cubicBezTo>
                    <a:cubicBezTo>
                      <a:pt x="7331" y="5175"/>
                      <a:pt x="4531" y="7224"/>
                      <a:pt x="2305" y="8484"/>
                    </a:cubicBezTo>
                    <a:cubicBezTo>
                      <a:pt x="89" y="9737"/>
                      <a:pt x="4" y="16858"/>
                      <a:pt x="0" y="21600"/>
                    </a:cubicBezTo>
                    <a:lnTo>
                      <a:pt x="21600" y="21600"/>
                    </a:lnTo>
                    <a:cubicBezTo>
                      <a:pt x="21597" y="16858"/>
                      <a:pt x="21555" y="9763"/>
                      <a:pt x="19295" y="8484"/>
                    </a:cubicBezTo>
                    <a:cubicBezTo>
                      <a:pt x="17034" y="7205"/>
                      <a:pt x="14070" y="4890"/>
                      <a:pt x="1284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" name="Shape 13">
                <a:extLst>
                  <a:ext uri="{FF2B5EF4-FFF2-40B4-BE49-F238E27FC236}">
                    <a16:creationId xmlns:a16="http://schemas.microsoft.com/office/drawing/2014/main" id="{5C4E1915-1C5A-4C5D-9188-8924C215BB4B}"/>
                  </a:ext>
                </a:extLst>
              </p:cNvPr>
              <p:cNvSpPr/>
              <p:nvPr/>
            </p:nvSpPr>
            <p:spPr>
              <a:xfrm>
                <a:off x="11036300" y="5346700"/>
                <a:ext cx="697467" cy="1047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984" extrusionOk="0">
                    <a:moveTo>
                      <a:pt x="0" y="5943"/>
                    </a:moveTo>
                    <a:lnTo>
                      <a:pt x="0" y="8470"/>
                    </a:lnTo>
                    <a:lnTo>
                      <a:pt x="0" y="13319"/>
                    </a:lnTo>
                    <a:cubicBezTo>
                      <a:pt x="5411" y="19460"/>
                      <a:pt x="15125" y="19619"/>
                      <a:pt x="21600" y="13319"/>
                    </a:cubicBezTo>
                    <a:lnTo>
                      <a:pt x="21600" y="8470"/>
                    </a:lnTo>
                    <a:lnTo>
                      <a:pt x="21600" y="5943"/>
                    </a:lnTo>
                    <a:cubicBezTo>
                      <a:pt x="21600" y="-1981"/>
                      <a:pt x="0" y="-1981"/>
                      <a:pt x="0" y="5943"/>
                    </a:cubicBezTo>
                    <a:close/>
                  </a:path>
                </a:pathLst>
              </a:custGeom>
              <a:solidFill>
                <a:srgbClr val="FBE5B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" name="Shape 14">
                <a:extLst>
                  <a:ext uri="{FF2B5EF4-FFF2-40B4-BE49-F238E27FC236}">
                    <a16:creationId xmlns:a16="http://schemas.microsoft.com/office/drawing/2014/main" id="{3A43E6C9-93E8-4CF9-96C2-584E217D040A}"/>
                  </a:ext>
                </a:extLst>
              </p:cNvPr>
              <p:cNvSpPr/>
              <p:nvPr/>
            </p:nvSpPr>
            <p:spPr>
              <a:xfrm>
                <a:off x="11036300" y="5702300"/>
                <a:ext cx="697467" cy="2423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20"/>
                    </a:lnTo>
                    <a:cubicBezTo>
                      <a:pt x="0" y="2120"/>
                      <a:pt x="6777" y="21600"/>
                      <a:pt x="10699" y="21600"/>
                    </a:cubicBezTo>
                    <a:cubicBezTo>
                      <a:pt x="14621" y="21600"/>
                      <a:pt x="21600" y="1903"/>
                      <a:pt x="21600" y="1903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10101">
                  <a:alpha val="2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" name="Shape 15">
                <a:extLst>
                  <a:ext uri="{FF2B5EF4-FFF2-40B4-BE49-F238E27FC236}">
                    <a16:creationId xmlns:a16="http://schemas.microsoft.com/office/drawing/2014/main" id="{BBDC63E9-E34C-4262-B0BD-A53848C5C718}"/>
                  </a:ext>
                </a:extLst>
              </p:cNvPr>
              <p:cNvSpPr/>
              <p:nvPr/>
            </p:nvSpPr>
            <p:spPr>
              <a:xfrm>
                <a:off x="10401299" y="4064000"/>
                <a:ext cx="1966131" cy="18023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4" h="20815" extrusionOk="0">
                    <a:moveTo>
                      <a:pt x="20471" y="9382"/>
                    </a:moveTo>
                    <a:cubicBezTo>
                      <a:pt x="20343" y="9320"/>
                      <a:pt x="20206" y="9296"/>
                      <a:pt x="20063" y="9304"/>
                    </a:cubicBezTo>
                    <a:cubicBezTo>
                      <a:pt x="19784" y="10928"/>
                      <a:pt x="19284" y="12150"/>
                      <a:pt x="18819" y="12504"/>
                    </a:cubicBezTo>
                    <a:cubicBezTo>
                      <a:pt x="20196" y="4006"/>
                      <a:pt x="16824" y="5736"/>
                      <a:pt x="14497" y="1290"/>
                    </a:cubicBezTo>
                    <a:cubicBezTo>
                      <a:pt x="13732" y="-664"/>
                      <a:pt x="10814" y="-785"/>
                      <a:pt x="8836" y="3668"/>
                    </a:cubicBezTo>
                    <a:cubicBezTo>
                      <a:pt x="7016" y="7763"/>
                      <a:pt x="6277" y="8973"/>
                      <a:pt x="3857" y="7891"/>
                    </a:cubicBezTo>
                    <a:cubicBezTo>
                      <a:pt x="1438" y="6810"/>
                      <a:pt x="1897" y="9841"/>
                      <a:pt x="2337" y="12003"/>
                    </a:cubicBezTo>
                    <a:cubicBezTo>
                      <a:pt x="1670" y="11093"/>
                      <a:pt x="1235" y="10198"/>
                      <a:pt x="972" y="9311"/>
                    </a:cubicBezTo>
                    <a:cubicBezTo>
                      <a:pt x="873" y="9319"/>
                      <a:pt x="775" y="9338"/>
                      <a:pt x="683" y="9382"/>
                    </a:cubicBezTo>
                    <a:cubicBezTo>
                      <a:pt x="-66" y="9745"/>
                      <a:pt x="-223" y="11221"/>
                      <a:pt x="333" y="12680"/>
                    </a:cubicBezTo>
                    <a:cubicBezTo>
                      <a:pt x="890" y="14138"/>
                      <a:pt x="1949" y="15027"/>
                      <a:pt x="2699" y="14665"/>
                    </a:cubicBezTo>
                    <a:cubicBezTo>
                      <a:pt x="2883" y="14576"/>
                      <a:pt x="3031" y="14419"/>
                      <a:pt x="3142" y="14212"/>
                    </a:cubicBezTo>
                    <a:cubicBezTo>
                      <a:pt x="5262" y="18225"/>
                      <a:pt x="8735" y="20815"/>
                      <a:pt x="10581" y="20815"/>
                    </a:cubicBezTo>
                    <a:cubicBezTo>
                      <a:pt x="12426" y="20815"/>
                      <a:pt x="15896" y="18227"/>
                      <a:pt x="18016" y="14218"/>
                    </a:cubicBezTo>
                    <a:cubicBezTo>
                      <a:pt x="18126" y="14422"/>
                      <a:pt x="18273" y="14577"/>
                      <a:pt x="18455" y="14665"/>
                    </a:cubicBezTo>
                    <a:cubicBezTo>
                      <a:pt x="19205" y="15027"/>
                      <a:pt x="20264" y="14138"/>
                      <a:pt x="20821" y="12680"/>
                    </a:cubicBezTo>
                    <a:cubicBezTo>
                      <a:pt x="21377" y="11221"/>
                      <a:pt x="21221" y="9745"/>
                      <a:pt x="20471" y="9382"/>
                    </a:cubicBezTo>
                    <a:close/>
                  </a:path>
                </a:pathLst>
              </a:custGeom>
              <a:solidFill>
                <a:srgbClr val="FCF4D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" name="Shape 16">
                <a:extLst>
                  <a:ext uri="{FF2B5EF4-FFF2-40B4-BE49-F238E27FC236}">
                    <a16:creationId xmlns:a16="http://schemas.microsoft.com/office/drawing/2014/main" id="{11C634EE-078E-4450-A14F-ADDBDE0AAB61}"/>
                  </a:ext>
                </a:extLst>
              </p:cNvPr>
              <p:cNvSpPr/>
              <p:nvPr/>
            </p:nvSpPr>
            <p:spPr>
              <a:xfrm>
                <a:off x="10782300" y="5943600"/>
                <a:ext cx="1195281" cy="13465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805"/>
                    </a:moveTo>
                    <a:lnTo>
                      <a:pt x="17102" y="0"/>
                    </a:lnTo>
                    <a:lnTo>
                      <a:pt x="10657" y="7400"/>
                    </a:lnTo>
                    <a:lnTo>
                      <a:pt x="10712" y="7445"/>
                    </a:lnTo>
                    <a:lnTo>
                      <a:pt x="10603" y="7445"/>
                    </a:lnTo>
                    <a:lnTo>
                      <a:pt x="10657" y="7400"/>
                    </a:lnTo>
                    <a:lnTo>
                      <a:pt x="4498" y="27"/>
                    </a:lnTo>
                    <a:lnTo>
                      <a:pt x="0" y="3677"/>
                    </a:lnTo>
                    <a:lnTo>
                      <a:pt x="5720" y="11557"/>
                    </a:lnTo>
                    <a:lnTo>
                      <a:pt x="9977" y="7973"/>
                    </a:lnTo>
                    <a:lnTo>
                      <a:pt x="9977" y="21600"/>
                    </a:lnTo>
                    <a:lnTo>
                      <a:pt x="11269" y="21600"/>
                    </a:lnTo>
                    <a:lnTo>
                      <a:pt x="11269" y="7915"/>
                    </a:lnTo>
                    <a:lnTo>
                      <a:pt x="15593" y="11557"/>
                    </a:lnTo>
                    <a:cubicBezTo>
                      <a:pt x="15593" y="11557"/>
                      <a:pt x="21600" y="3805"/>
                      <a:pt x="21600" y="3805"/>
                    </a:cubicBezTo>
                    <a:close/>
                  </a:path>
                </a:pathLst>
              </a:custGeom>
              <a:solidFill>
                <a:srgbClr val="FEFEFE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928073B-3241-4773-BA1F-2222B89A6E15}"/>
                </a:ext>
              </a:extLst>
            </p:cNvPr>
            <p:cNvGrpSpPr/>
            <p:nvPr/>
          </p:nvGrpSpPr>
          <p:grpSpPr>
            <a:xfrm>
              <a:off x="1837140" y="2276573"/>
              <a:ext cx="2240989" cy="2517600"/>
              <a:chOff x="5727700" y="7734299"/>
              <a:chExt cx="3529167" cy="3964783"/>
            </a:xfrm>
          </p:grpSpPr>
          <p:sp>
            <p:nvSpPr>
              <p:cNvPr id="42" name="Shape 28">
                <a:extLst>
                  <a:ext uri="{FF2B5EF4-FFF2-40B4-BE49-F238E27FC236}">
                    <a16:creationId xmlns:a16="http://schemas.microsoft.com/office/drawing/2014/main" id="{31B93A37-F703-4491-B27A-68A67594E2CD}"/>
                  </a:ext>
                </a:extLst>
              </p:cNvPr>
              <p:cNvSpPr/>
              <p:nvPr/>
            </p:nvSpPr>
            <p:spPr>
              <a:xfrm>
                <a:off x="5727700" y="10096500"/>
                <a:ext cx="3529167" cy="16013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1" y="0"/>
                    </a:moveTo>
                    <a:cubicBezTo>
                      <a:pt x="3867" y="4612"/>
                      <a:pt x="2435" y="7070"/>
                      <a:pt x="1869" y="8174"/>
                    </a:cubicBezTo>
                    <a:cubicBezTo>
                      <a:pt x="997" y="9875"/>
                      <a:pt x="514" y="16216"/>
                      <a:pt x="0" y="21600"/>
                    </a:cubicBezTo>
                    <a:lnTo>
                      <a:pt x="10800" y="21600"/>
                    </a:lnTo>
                    <a:lnTo>
                      <a:pt x="21600" y="21600"/>
                    </a:lnTo>
                    <a:cubicBezTo>
                      <a:pt x="21086" y="16216"/>
                      <a:pt x="20603" y="9875"/>
                      <a:pt x="19731" y="8174"/>
                    </a:cubicBezTo>
                    <a:cubicBezTo>
                      <a:pt x="19165" y="7070"/>
                      <a:pt x="17785" y="4675"/>
                      <a:pt x="13012" y="62"/>
                    </a:cubicBezTo>
                    <a:cubicBezTo>
                      <a:pt x="13012" y="62"/>
                      <a:pt x="8641" y="0"/>
                      <a:pt x="8641" y="0"/>
                    </a:cubicBezTo>
                    <a:close/>
                  </a:path>
                </a:pathLst>
              </a:custGeom>
              <a:solidFill>
                <a:srgbClr val="FEE4D6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3" name="Shape 29">
                <a:extLst>
                  <a:ext uri="{FF2B5EF4-FFF2-40B4-BE49-F238E27FC236}">
                    <a16:creationId xmlns:a16="http://schemas.microsoft.com/office/drawing/2014/main" id="{29813630-B3BE-4234-97D8-6F4A974A9AAA}"/>
                  </a:ext>
                </a:extLst>
              </p:cNvPr>
              <p:cNvSpPr/>
              <p:nvPr/>
            </p:nvSpPr>
            <p:spPr>
              <a:xfrm>
                <a:off x="5727700" y="10085307"/>
                <a:ext cx="3529167" cy="16013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1" y="0"/>
                    </a:moveTo>
                    <a:cubicBezTo>
                      <a:pt x="3867" y="4612"/>
                      <a:pt x="2435" y="7070"/>
                      <a:pt x="1869" y="8174"/>
                    </a:cubicBezTo>
                    <a:cubicBezTo>
                      <a:pt x="997" y="9875"/>
                      <a:pt x="514" y="16216"/>
                      <a:pt x="0" y="21600"/>
                    </a:cubicBezTo>
                    <a:lnTo>
                      <a:pt x="10800" y="21600"/>
                    </a:lnTo>
                    <a:lnTo>
                      <a:pt x="21600" y="21600"/>
                    </a:lnTo>
                    <a:cubicBezTo>
                      <a:pt x="21086" y="16216"/>
                      <a:pt x="20603" y="9875"/>
                      <a:pt x="19731" y="8174"/>
                    </a:cubicBezTo>
                    <a:cubicBezTo>
                      <a:pt x="19165" y="7070"/>
                      <a:pt x="17785" y="4675"/>
                      <a:pt x="13012" y="62"/>
                    </a:cubicBezTo>
                    <a:cubicBezTo>
                      <a:pt x="13012" y="62"/>
                      <a:pt x="8641" y="0"/>
                      <a:pt x="8641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4" name="Shape 30">
                <a:extLst>
                  <a:ext uri="{FF2B5EF4-FFF2-40B4-BE49-F238E27FC236}">
                    <a16:creationId xmlns:a16="http://schemas.microsoft.com/office/drawing/2014/main" id="{DEE3104D-DAFC-416E-A0C7-F96D21B29302}"/>
                  </a:ext>
                </a:extLst>
              </p:cNvPr>
              <p:cNvSpPr/>
              <p:nvPr/>
            </p:nvSpPr>
            <p:spPr>
              <a:xfrm>
                <a:off x="7112000" y="9055100"/>
                <a:ext cx="757389" cy="1402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098" extrusionOk="0">
                    <a:moveTo>
                      <a:pt x="0" y="4767"/>
                    </a:moveTo>
                    <a:lnTo>
                      <a:pt x="0" y="12647"/>
                    </a:lnTo>
                    <a:lnTo>
                      <a:pt x="0" y="16538"/>
                    </a:lnTo>
                    <a:cubicBezTo>
                      <a:pt x="5940" y="19890"/>
                      <a:pt x="15659" y="20011"/>
                      <a:pt x="21600" y="16538"/>
                    </a:cubicBezTo>
                    <a:lnTo>
                      <a:pt x="21600" y="12647"/>
                    </a:lnTo>
                    <a:lnTo>
                      <a:pt x="21600" y="4767"/>
                    </a:lnTo>
                    <a:cubicBezTo>
                      <a:pt x="21600" y="-1589"/>
                      <a:pt x="0" y="-1589"/>
                      <a:pt x="0" y="4767"/>
                    </a:cubicBezTo>
                    <a:close/>
                  </a:path>
                </a:pathLst>
              </a:custGeom>
              <a:solidFill>
                <a:srgbClr val="F0C79A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Shape 31">
                <a:extLst>
                  <a:ext uri="{FF2B5EF4-FFF2-40B4-BE49-F238E27FC236}">
                    <a16:creationId xmlns:a16="http://schemas.microsoft.com/office/drawing/2014/main" id="{5E43A4FC-816E-408F-A43C-7E5F474E8CBA}"/>
                  </a:ext>
                </a:extLst>
              </p:cNvPr>
              <p:cNvSpPr/>
              <p:nvPr/>
            </p:nvSpPr>
            <p:spPr>
              <a:xfrm>
                <a:off x="6959600" y="10464800"/>
                <a:ext cx="1000853" cy="1230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406" y="0"/>
                    </a:moveTo>
                    <a:cubicBezTo>
                      <a:pt x="11406" y="0"/>
                      <a:pt x="0" y="2214"/>
                      <a:pt x="0" y="2776"/>
                    </a:cubicBezTo>
                    <a:cubicBezTo>
                      <a:pt x="0" y="3337"/>
                      <a:pt x="4340" y="21600"/>
                      <a:pt x="4340" y="21600"/>
                    </a:cubicBezTo>
                    <a:lnTo>
                      <a:pt x="19825" y="21600"/>
                    </a:lnTo>
                    <a:lnTo>
                      <a:pt x="21600" y="2856"/>
                    </a:lnTo>
                    <a:cubicBezTo>
                      <a:pt x="21600" y="2856"/>
                      <a:pt x="11406" y="0"/>
                      <a:pt x="11406" y="0"/>
                    </a:cubicBezTo>
                    <a:close/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" name="Shape 32">
                <a:extLst>
                  <a:ext uri="{FF2B5EF4-FFF2-40B4-BE49-F238E27FC236}">
                    <a16:creationId xmlns:a16="http://schemas.microsoft.com/office/drawing/2014/main" id="{C1376647-E61B-4FAF-B6FC-4C5C5E93CCD5}"/>
                  </a:ext>
                </a:extLst>
              </p:cNvPr>
              <p:cNvSpPr/>
              <p:nvPr/>
            </p:nvSpPr>
            <p:spPr>
              <a:xfrm>
                <a:off x="6629400" y="10109200"/>
                <a:ext cx="1714104" cy="15898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246" y="0"/>
                    </a:moveTo>
                    <a:cubicBezTo>
                      <a:pt x="6246" y="0"/>
                      <a:pt x="4206" y="987"/>
                      <a:pt x="4206" y="987"/>
                    </a:cubicBezTo>
                    <a:lnTo>
                      <a:pt x="0" y="8023"/>
                    </a:lnTo>
                    <a:lnTo>
                      <a:pt x="4576" y="10331"/>
                    </a:lnTo>
                    <a:lnTo>
                      <a:pt x="830" y="13021"/>
                    </a:lnTo>
                    <a:lnTo>
                      <a:pt x="4751" y="21600"/>
                    </a:lnTo>
                    <a:lnTo>
                      <a:pt x="8317" y="21600"/>
                    </a:lnTo>
                    <a:lnTo>
                      <a:pt x="6246" y="2329"/>
                    </a:lnTo>
                    <a:lnTo>
                      <a:pt x="6246" y="0"/>
                    </a:lnTo>
                    <a:close/>
                    <a:moveTo>
                      <a:pt x="15379" y="0"/>
                    </a:moveTo>
                    <a:lnTo>
                      <a:pt x="15379" y="2319"/>
                    </a:lnTo>
                    <a:lnTo>
                      <a:pt x="13283" y="21589"/>
                    </a:lnTo>
                    <a:lnTo>
                      <a:pt x="16849" y="21589"/>
                    </a:lnTo>
                    <a:lnTo>
                      <a:pt x="20770" y="13005"/>
                    </a:lnTo>
                    <a:lnTo>
                      <a:pt x="17024" y="10315"/>
                    </a:lnTo>
                    <a:lnTo>
                      <a:pt x="21600" y="8012"/>
                    </a:lnTo>
                    <a:lnTo>
                      <a:pt x="17864" y="1192"/>
                    </a:lnTo>
                    <a:cubicBezTo>
                      <a:pt x="17864" y="1192"/>
                      <a:pt x="15379" y="0"/>
                      <a:pt x="15379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" name="Shape 33">
                <a:extLst>
                  <a:ext uri="{FF2B5EF4-FFF2-40B4-BE49-F238E27FC236}">
                    <a16:creationId xmlns:a16="http://schemas.microsoft.com/office/drawing/2014/main" id="{C4E5E58A-032A-4F32-B5AD-F0A8DD86824D}"/>
                  </a:ext>
                </a:extLst>
              </p:cNvPr>
              <p:cNvSpPr/>
              <p:nvPr/>
            </p:nvSpPr>
            <p:spPr>
              <a:xfrm>
                <a:off x="7073900" y="9994900"/>
                <a:ext cx="821929" cy="806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" y="0"/>
                    </a:moveTo>
                    <a:lnTo>
                      <a:pt x="0" y="3456"/>
                    </a:lnTo>
                    <a:lnTo>
                      <a:pt x="2430" y="21419"/>
                    </a:lnTo>
                    <a:lnTo>
                      <a:pt x="10878" y="12698"/>
                    </a:lnTo>
                    <a:cubicBezTo>
                      <a:pt x="10878" y="12698"/>
                      <a:pt x="866" y="0"/>
                      <a:pt x="866" y="0"/>
                    </a:cubicBezTo>
                    <a:close/>
                    <a:moveTo>
                      <a:pt x="20912" y="0"/>
                    </a:moveTo>
                    <a:cubicBezTo>
                      <a:pt x="20912" y="0"/>
                      <a:pt x="11014" y="12698"/>
                      <a:pt x="11014" y="12698"/>
                    </a:cubicBezTo>
                    <a:lnTo>
                      <a:pt x="19316" y="21600"/>
                    </a:lnTo>
                    <a:lnTo>
                      <a:pt x="21600" y="3393"/>
                    </a:lnTo>
                    <a:lnTo>
                      <a:pt x="20912" y="0"/>
                    </a:lnTo>
                    <a:close/>
                  </a:path>
                </a:pathLst>
              </a:custGeom>
              <a:solidFill>
                <a:srgbClr val="FEFEFE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" name="Shape 34">
                <a:extLst>
                  <a:ext uri="{FF2B5EF4-FFF2-40B4-BE49-F238E27FC236}">
                    <a16:creationId xmlns:a16="http://schemas.microsoft.com/office/drawing/2014/main" id="{426195A9-15A6-4894-9164-D2B4893AC2B3}"/>
                  </a:ext>
                </a:extLst>
              </p:cNvPr>
              <p:cNvSpPr/>
              <p:nvPr/>
            </p:nvSpPr>
            <p:spPr>
              <a:xfrm>
                <a:off x="7112000" y="9829800"/>
                <a:ext cx="757389" cy="2654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63" extrusionOk="0">
                    <a:moveTo>
                      <a:pt x="0" y="0"/>
                    </a:moveTo>
                    <a:lnTo>
                      <a:pt x="0" y="2158"/>
                    </a:lnTo>
                    <a:cubicBezTo>
                      <a:pt x="0" y="2158"/>
                      <a:pt x="5518" y="20291"/>
                      <a:pt x="10780" y="20946"/>
                    </a:cubicBezTo>
                    <a:cubicBezTo>
                      <a:pt x="16043" y="21600"/>
                      <a:pt x="21600" y="3389"/>
                      <a:pt x="21600" y="3389"/>
                    </a:cubicBezTo>
                    <a:lnTo>
                      <a:pt x="21600" y="74"/>
                    </a:lnTo>
                  </a:path>
                </a:pathLst>
              </a:custGeom>
              <a:solidFill>
                <a:srgbClr val="000000">
                  <a:alpha val="8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" name="Shape 35">
                <a:extLst>
                  <a:ext uri="{FF2B5EF4-FFF2-40B4-BE49-F238E27FC236}">
                    <a16:creationId xmlns:a16="http://schemas.microsoft.com/office/drawing/2014/main" id="{2C4935A7-A6C2-48D5-BA42-8829C3CC0AAE}"/>
                  </a:ext>
                </a:extLst>
              </p:cNvPr>
              <p:cNvSpPr/>
              <p:nvPr/>
            </p:nvSpPr>
            <p:spPr>
              <a:xfrm>
                <a:off x="6629399" y="7861300"/>
                <a:ext cx="1716572" cy="21502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8" h="21600" extrusionOk="0">
                    <a:moveTo>
                      <a:pt x="20278" y="10141"/>
                    </a:moveTo>
                    <a:cubicBezTo>
                      <a:pt x="20540" y="5376"/>
                      <a:pt x="18889" y="0"/>
                      <a:pt x="10588" y="0"/>
                    </a:cubicBezTo>
                    <a:cubicBezTo>
                      <a:pt x="2296" y="0"/>
                      <a:pt x="639" y="5366"/>
                      <a:pt x="898" y="10126"/>
                    </a:cubicBezTo>
                    <a:cubicBezTo>
                      <a:pt x="887" y="10129"/>
                      <a:pt x="875" y="10130"/>
                      <a:pt x="865" y="10133"/>
                    </a:cubicBezTo>
                    <a:cubicBezTo>
                      <a:pt x="44" y="10353"/>
                      <a:pt x="-243" y="11471"/>
                      <a:pt x="225" y="12630"/>
                    </a:cubicBezTo>
                    <a:cubicBezTo>
                      <a:pt x="510" y="13337"/>
                      <a:pt x="1009" y="13894"/>
                      <a:pt x="1542" y="14172"/>
                    </a:cubicBezTo>
                    <a:cubicBezTo>
                      <a:pt x="1958" y="15782"/>
                      <a:pt x="2456" y="16961"/>
                      <a:pt x="2684" y="17260"/>
                    </a:cubicBezTo>
                    <a:cubicBezTo>
                      <a:pt x="3717" y="18614"/>
                      <a:pt x="8272" y="21600"/>
                      <a:pt x="10588" y="21600"/>
                    </a:cubicBezTo>
                    <a:cubicBezTo>
                      <a:pt x="12904" y="21600"/>
                      <a:pt x="17459" y="18614"/>
                      <a:pt x="18492" y="17260"/>
                    </a:cubicBezTo>
                    <a:cubicBezTo>
                      <a:pt x="18722" y="16959"/>
                      <a:pt x="19226" y="15764"/>
                      <a:pt x="19644" y="14135"/>
                    </a:cubicBezTo>
                    <a:cubicBezTo>
                      <a:pt x="20151" y="13846"/>
                      <a:pt x="20621" y="13307"/>
                      <a:pt x="20894" y="12630"/>
                    </a:cubicBezTo>
                    <a:cubicBezTo>
                      <a:pt x="21357" y="11483"/>
                      <a:pt x="21079" y="10377"/>
                      <a:pt x="20278" y="10141"/>
                    </a:cubicBezTo>
                    <a:close/>
                  </a:path>
                </a:pathLst>
              </a:custGeom>
              <a:solidFill>
                <a:srgbClr val="F5DBB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" name="Shape 36">
                <a:extLst>
                  <a:ext uri="{FF2B5EF4-FFF2-40B4-BE49-F238E27FC236}">
                    <a16:creationId xmlns:a16="http://schemas.microsoft.com/office/drawing/2014/main" id="{8C6A5B7D-BB6F-4D7F-93DD-51F07FCB17CC}"/>
                  </a:ext>
                </a:extLst>
              </p:cNvPr>
              <p:cNvSpPr/>
              <p:nvPr/>
            </p:nvSpPr>
            <p:spPr>
              <a:xfrm>
                <a:off x="6667499" y="7734299"/>
                <a:ext cx="1645301" cy="15016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385" h="19642" extrusionOk="0">
                    <a:moveTo>
                      <a:pt x="15765" y="2119"/>
                    </a:moveTo>
                    <a:cubicBezTo>
                      <a:pt x="11129" y="-1931"/>
                      <a:pt x="3971" y="484"/>
                      <a:pt x="1809" y="3859"/>
                    </a:cubicBezTo>
                    <a:cubicBezTo>
                      <a:pt x="-896" y="8083"/>
                      <a:pt x="61" y="14496"/>
                      <a:pt x="701" y="19314"/>
                    </a:cubicBezTo>
                    <a:cubicBezTo>
                      <a:pt x="701" y="19307"/>
                      <a:pt x="701" y="19300"/>
                      <a:pt x="701" y="19293"/>
                    </a:cubicBezTo>
                    <a:cubicBezTo>
                      <a:pt x="708" y="19342"/>
                      <a:pt x="717" y="19391"/>
                      <a:pt x="729" y="19443"/>
                    </a:cubicBezTo>
                    <a:cubicBezTo>
                      <a:pt x="738" y="19482"/>
                      <a:pt x="815" y="19593"/>
                      <a:pt x="830" y="19624"/>
                    </a:cubicBezTo>
                    <a:cubicBezTo>
                      <a:pt x="853" y="19669"/>
                      <a:pt x="1021" y="19620"/>
                      <a:pt x="1077" y="19590"/>
                    </a:cubicBezTo>
                    <a:cubicBezTo>
                      <a:pt x="1097" y="19579"/>
                      <a:pt x="1106" y="19550"/>
                      <a:pt x="1107" y="19525"/>
                    </a:cubicBezTo>
                    <a:cubicBezTo>
                      <a:pt x="1133" y="19100"/>
                      <a:pt x="1109" y="18257"/>
                      <a:pt x="1109" y="18247"/>
                    </a:cubicBezTo>
                    <a:cubicBezTo>
                      <a:pt x="1058" y="17585"/>
                      <a:pt x="928" y="16946"/>
                      <a:pt x="840" y="16298"/>
                    </a:cubicBezTo>
                    <a:cubicBezTo>
                      <a:pt x="1274" y="13260"/>
                      <a:pt x="2559" y="12622"/>
                      <a:pt x="3232" y="8958"/>
                    </a:cubicBezTo>
                    <a:cubicBezTo>
                      <a:pt x="3374" y="8713"/>
                      <a:pt x="3526" y="8475"/>
                      <a:pt x="3686" y="8244"/>
                    </a:cubicBezTo>
                    <a:cubicBezTo>
                      <a:pt x="3870" y="7978"/>
                      <a:pt x="4060" y="7722"/>
                      <a:pt x="4283" y="7495"/>
                    </a:cubicBezTo>
                    <a:cubicBezTo>
                      <a:pt x="4399" y="7416"/>
                      <a:pt x="4512" y="7330"/>
                      <a:pt x="4621" y="7237"/>
                    </a:cubicBezTo>
                    <a:cubicBezTo>
                      <a:pt x="7116" y="6222"/>
                      <a:pt x="9688" y="7439"/>
                      <a:pt x="12043" y="8507"/>
                    </a:cubicBezTo>
                    <a:cubicBezTo>
                      <a:pt x="12944" y="8915"/>
                      <a:pt x="13954" y="9397"/>
                      <a:pt x="14947" y="9311"/>
                    </a:cubicBezTo>
                    <a:cubicBezTo>
                      <a:pt x="15372" y="9275"/>
                      <a:pt x="15697" y="8964"/>
                      <a:pt x="15729" y="8566"/>
                    </a:cubicBezTo>
                    <a:cubicBezTo>
                      <a:pt x="16856" y="12315"/>
                      <a:pt x="17785" y="14054"/>
                      <a:pt x="18333" y="16803"/>
                    </a:cubicBezTo>
                    <a:cubicBezTo>
                      <a:pt x="18258" y="17280"/>
                      <a:pt x="18177" y="17757"/>
                      <a:pt x="18140" y="18247"/>
                    </a:cubicBezTo>
                    <a:cubicBezTo>
                      <a:pt x="18139" y="18257"/>
                      <a:pt x="18116" y="19100"/>
                      <a:pt x="18141" y="19525"/>
                    </a:cubicBezTo>
                    <a:cubicBezTo>
                      <a:pt x="18143" y="19550"/>
                      <a:pt x="18152" y="19579"/>
                      <a:pt x="18172" y="19590"/>
                    </a:cubicBezTo>
                    <a:cubicBezTo>
                      <a:pt x="18228" y="19620"/>
                      <a:pt x="18396" y="19669"/>
                      <a:pt x="18418" y="19624"/>
                    </a:cubicBezTo>
                    <a:cubicBezTo>
                      <a:pt x="18433" y="19593"/>
                      <a:pt x="18510" y="19482"/>
                      <a:pt x="18520" y="19443"/>
                    </a:cubicBezTo>
                    <a:cubicBezTo>
                      <a:pt x="18562" y="19259"/>
                      <a:pt x="18570" y="19105"/>
                      <a:pt x="18579" y="18921"/>
                    </a:cubicBezTo>
                    <a:cubicBezTo>
                      <a:pt x="18607" y="18680"/>
                      <a:pt x="18645" y="18423"/>
                      <a:pt x="18674" y="18163"/>
                    </a:cubicBezTo>
                    <a:cubicBezTo>
                      <a:pt x="19389" y="15189"/>
                      <a:pt x="20704" y="3397"/>
                      <a:pt x="15765" y="2119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" name="Shape 37">
                <a:extLst>
                  <a:ext uri="{FF2B5EF4-FFF2-40B4-BE49-F238E27FC236}">
                    <a16:creationId xmlns:a16="http://schemas.microsoft.com/office/drawing/2014/main" id="{1D2A41CB-27A0-4C06-AED8-0D34E8302659}"/>
                  </a:ext>
                </a:extLst>
              </p:cNvPr>
              <p:cNvSpPr/>
              <p:nvPr/>
            </p:nvSpPr>
            <p:spPr>
              <a:xfrm>
                <a:off x="7112000" y="9982200"/>
                <a:ext cx="757389" cy="4850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03"/>
                    </a:moveTo>
                    <a:lnTo>
                      <a:pt x="10857" y="21600"/>
                    </a:lnTo>
                    <a:lnTo>
                      <a:pt x="21600" y="503"/>
                    </a:lnTo>
                    <a:lnTo>
                      <a:pt x="21600" y="0"/>
                    </a:lnTo>
                    <a:lnTo>
                      <a:pt x="10857" y="21003"/>
                    </a:lnTo>
                    <a:lnTo>
                      <a:pt x="0" y="0"/>
                    </a:lnTo>
                    <a:lnTo>
                      <a:pt x="0" y="503"/>
                    </a:lnTo>
                  </a:path>
                </a:pathLst>
              </a:custGeom>
              <a:solidFill>
                <a:srgbClr val="010101">
                  <a:alpha val="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" name="Shape 38">
                <a:extLst>
                  <a:ext uri="{FF2B5EF4-FFF2-40B4-BE49-F238E27FC236}">
                    <a16:creationId xmlns:a16="http://schemas.microsoft.com/office/drawing/2014/main" id="{9D34B5E9-B593-4734-BF76-4EA713DECE31}"/>
                  </a:ext>
                </a:extLst>
              </p:cNvPr>
              <p:cNvSpPr/>
              <p:nvPr/>
            </p:nvSpPr>
            <p:spPr>
              <a:xfrm>
                <a:off x="7289800" y="10464800"/>
                <a:ext cx="403622" cy="12259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53" y="0"/>
                    </a:moveTo>
                    <a:lnTo>
                      <a:pt x="2039" y="3091"/>
                    </a:lnTo>
                    <a:lnTo>
                      <a:pt x="6945" y="5594"/>
                    </a:lnTo>
                    <a:lnTo>
                      <a:pt x="0" y="21600"/>
                    </a:lnTo>
                    <a:cubicBezTo>
                      <a:pt x="0" y="21600"/>
                      <a:pt x="21600" y="21600"/>
                      <a:pt x="21600" y="21600"/>
                    </a:cubicBezTo>
                    <a:lnTo>
                      <a:pt x="14634" y="5594"/>
                    </a:lnTo>
                    <a:lnTo>
                      <a:pt x="14570" y="5594"/>
                    </a:lnTo>
                    <a:cubicBezTo>
                      <a:pt x="14570" y="5594"/>
                      <a:pt x="19476" y="3091"/>
                      <a:pt x="19476" y="3091"/>
                    </a:cubicBezTo>
                    <a:lnTo>
                      <a:pt x="108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Shape 39">
                <a:extLst>
                  <a:ext uri="{FF2B5EF4-FFF2-40B4-BE49-F238E27FC236}">
                    <a16:creationId xmlns:a16="http://schemas.microsoft.com/office/drawing/2014/main" id="{1AA35E0E-DB26-47E3-83CF-96C6DC0A02AA}"/>
                  </a:ext>
                </a:extLst>
              </p:cNvPr>
              <p:cNvSpPr/>
              <p:nvPr/>
            </p:nvSpPr>
            <p:spPr>
              <a:xfrm>
                <a:off x="7556500" y="10782300"/>
                <a:ext cx="676" cy="4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21302" y="21600"/>
                    </a:lnTo>
                    <a:cubicBezTo>
                      <a:pt x="21302" y="2160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008BC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" name="Shape 40">
                <a:extLst>
                  <a:ext uri="{FF2B5EF4-FFF2-40B4-BE49-F238E27FC236}">
                    <a16:creationId xmlns:a16="http://schemas.microsoft.com/office/drawing/2014/main" id="{FA543419-3816-4504-AF8E-FDF7408C3D8F}"/>
                  </a:ext>
                </a:extLst>
              </p:cNvPr>
              <p:cNvSpPr/>
              <p:nvPr/>
            </p:nvSpPr>
            <p:spPr>
              <a:xfrm>
                <a:off x="7416800" y="10782300"/>
                <a:ext cx="674" cy="4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49" y="21600"/>
                    </a:lnTo>
                    <a:lnTo>
                      <a:pt x="21600" y="0"/>
                    </a:lnTo>
                    <a:cubicBezTo>
                      <a:pt x="2160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008BC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E945F765-A6B9-4AED-8F5D-D4B26839273A}"/>
                </a:ext>
              </a:extLst>
            </p:cNvPr>
            <p:cNvGrpSpPr/>
            <p:nvPr/>
          </p:nvGrpSpPr>
          <p:grpSpPr>
            <a:xfrm>
              <a:off x="836563" y="3069994"/>
              <a:ext cx="1539587" cy="1718021"/>
              <a:chOff x="9702800" y="7924800"/>
              <a:chExt cx="3669850" cy="4095178"/>
            </a:xfrm>
          </p:grpSpPr>
          <p:sp>
            <p:nvSpPr>
              <p:cNvPr id="31" name="Shape 17">
                <a:extLst>
                  <a:ext uri="{FF2B5EF4-FFF2-40B4-BE49-F238E27FC236}">
                    <a16:creationId xmlns:a16="http://schemas.microsoft.com/office/drawing/2014/main" id="{DE00359E-95CC-4B54-85D1-BAF22154E696}"/>
                  </a:ext>
                </a:extLst>
              </p:cNvPr>
              <p:cNvSpPr/>
              <p:nvPr/>
            </p:nvSpPr>
            <p:spPr>
              <a:xfrm>
                <a:off x="9702800" y="10337800"/>
                <a:ext cx="3669850" cy="16652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1" y="0"/>
                    </a:moveTo>
                    <a:cubicBezTo>
                      <a:pt x="3867" y="4612"/>
                      <a:pt x="2435" y="7070"/>
                      <a:pt x="1869" y="8174"/>
                    </a:cubicBezTo>
                    <a:cubicBezTo>
                      <a:pt x="997" y="9875"/>
                      <a:pt x="515" y="16216"/>
                      <a:pt x="0" y="21600"/>
                    </a:cubicBezTo>
                    <a:lnTo>
                      <a:pt x="10800" y="21600"/>
                    </a:lnTo>
                    <a:lnTo>
                      <a:pt x="21600" y="21600"/>
                    </a:lnTo>
                    <a:cubicBezTo>
                      <a:pt x="21086" y="16216"/>
                      <a:pt x="20603" y="9875"/>
                      <a:pt x="19731" y="8174"/>
                    </a:cubicBezTo>
                    <a:cubicBezTo>
                      <a:pt x="19165" y="7070"/>
                      <a:pt x="17785" y="4675"/>
                      <a:pt x="13012" y="62"/>
                    </a:cubicBezTo>
                    <a:cubicBezTo>
                      <a:pt x="13012" y="62"/>
                      <a:pt x="8641" y="0"/>
                      <a:pt x="8641" y="0"/>
                    </a:cubicBezTo>
                    <a:close/>
                  </a:path>
                </a:pathLst>
              </a:custGeom>
              <a:solidFill>
                <a:srgbClr val="FEE4D6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Shape 18">
                <a:extLst>
                  <a:ext uri="{FF2B5EF4-FFF2-40B4-BE49-F238E27FC236}">
                    <a16:creationId xmlns:a16="http://schemas.microsoft.com/office/drawing/2014/main" id="{9E869077-26DC-40E1-9A2E-98CB92199EE6}"/>
                  </a:ext>
                </a:extLst>
              </p:cNvPr>
              <p:cNvSpPr/>
              <p:nvPr/>
            </p:nvSpPr>
            <p:spPr>
              <a:xfrm>
                <a:off x="9702800" y="10354745"/>
                <a:ext cx="3669850" cy="1665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1" y="0"/>
                    </a:moveTo>
                    <a:cubicBezTo>
                      <a:pt x="3867" y="4612"/>
                      <a:pt x="2435" y="7070"/>
                      <a:pt x="1869" y="8174"/>
                    </a:cubicBezTo>
                    <a:cubicBezTo>
                      <a:pt x="997" y="9875"/>
                      <a:pt x="515" y="16216"/>
                      <a:pt x="0" y="21600"/>
                    </a:cubicBezTo>
                    <a:lnTo>
                      <a:pt x="10800" y="21600"/>
                    </a:lnTo>
                    <a:lnTo>
                      <a:pt x="21600" y="21600"/>
                    </a:lnTo>
                    <a:cubicBezTo>
                      <a:pt x="21086" y="16216"/>
                      <a:pt x="20603" y="9875"/>
                      <a:pt x="19731" y="8174"/>
                    </a:cubicBezTo>
                    <a:cubicBezTo>
                      <a:pt x="19165" y="7070"/>
                      <a:pt x="17785" y="4675"/>
                      <a:pt x="13012" y="62"/>
                    </a:cubicBezTo>
                    <a:cubicBezTo>
                      <a:pt x="13012" y="62"/>
                      <a:pt x="8641" y="0"/>
                      <a:pt x="864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Shape 19">
                <a:extLst>
                  <a:ext uri="{FF2B5EF4-FFF2-40B4-BE49-F238E27FC236}">
                    <a16:creationId xmlns:a16="http://schemas.microsoft.com/office/drawing/2014/main" id="{C2216125-DD86-42AD-A9B0-ED25CC608E0D}"/>
                  </a:ext>
                </a:extLst>
              </p:cNvPr>
              <p:cNvSpPr/>
              <p:nvPr/>
            </p:nvSpPr>
            <p:spPr>
              <a:xfrm>
                <a:off x="11137900" y="9626600"/>
                <a:ext cx="787582" cy="10945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06" extrusionOk="0">
                    <a:moveTo>
                      <a:pt x="0" y="0"/>
                    </a:moveTo>
                    <a:lnTo>
                      <a:pt x="0" y="11166"/>
                    </a:lnTo>
                    <a:lnTo>
                      <a:pt x="0" y="16679"/>
                    </a:lnTo>
                    <a:cubicBezTo>
                      <a:pt x="5940" y="21429"/>
                      <a:pt x="15659" y="21600"/>
                      <a:pt x="21600" y="16679"/>
                    </a:cubicBezTo>
                    <a:lnTo>
                      <a:pt x="21600" y="11166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0C79A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Shape 20">
                <a:extLst>
                  <a:ext uri="{FF2B5EF4-FFF2-40B4-BE49-F238E27FC236}">
                    <a16:creationId xmlns:a16="http://schemas.microsoft.com/office/drawing/2014/main" id="{9492C2E7-797F-4F3F-8E19-6C95259D9CFF}"/>
                  </a:ext>
                </a:extLst>
              </p:cNvPr>
              <p:cNvSpPr/>
              <p:nvPr/>
            </p:nvSpPr>
            <p:spPr>
              <a:xfrm>
                <a:off x="11328400" y="10731500"/>
                <a:ext cx="419527" cy="12794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4606" y="5574"/>
                    </a:lnTo>
                    <a:lnTo>
                      <a:pt x="19520" y="3079"/>
                    </a:lnTo>
                    <a:lnTo>
                      <a:pt x="10905" y="0"/>
                    </a:lnTo>
                    <a:lnTo>
                      <a:pt x="2080" y="3079"/>
                    </a:lnTo>
                    <a:lnTo>
                      <a:pt x="6992" y="5574"/>
                    </a:lnTo>
                    <a:lnTo>
                      <a:pt x="0" y="21600"/>
                    </a:lnTo>
                    <a:cubicBezTo>
                      <a:pt x="0" y="2160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EFEFE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Shape 21">
                <a:extLst>
                  <a:ext uri="{FF2B5EF4-FFF2-40B4-BE49-F238E27FC236}">
                    <a16:creationId xmlns:a16="http://schemas.microsoft.com/office/drawing/2014/main" id="{1BD94D4F-9D1E-498F-AE79-DD73606127D2}"/>
                  </a:ext>
                </a:extLst>
              </p:cNvPr>
              <p:cNvSpPr/>
              <p:nvPr/>
            </p:nvSpPr>
            <p:spPr>
              <a:xfrm>
                <a:off x="11112500" y="10236200"/>
                <a:ext cx="850900" cy="838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76" y="0"/>
                    </a:moveTo>
                    <a:lnTo>
                      <a:pt x="0" y="3447"/>
                    </a:lnTo>
                    <a:lnTo>
                      <a:pt x="2448" y="21426"/>
                    </a:lnTo>
                    <a:lnTo>
                      <a:pt x="10921" y="12692"/>
                    </a:lnTo>
                    <a:cubicBezTo>
                      <a:pt x="10921" y="12692"/>
                      <a:pt x="876" y="0"/>
                      <a:pt x="876" y="0"/>
                    </a:cubicBezTo>
                    <a:close/>
                    <a:moveTo>
                      <a:pt x="20905" y="0"/>
                    </a:moveTo>
                    <a:cubicBezTo>
                      <a:pt x="20905" y="0"/>
                      <a:pt x="10961" y="12692"/>
                      <a:pt x="10961" y="12692"/>
                    </a:cubicBezTo>
                    <a:lnTo>
                      <a:pt x="19293" y="21600"/>
                    </a:lnTo>
                    <a:lnTo>
                      <a:pt x="21600" y="3395"/>
                    </a:lnTo>
                    <a:lnTo>
                      <a:pt x="20905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" name="Shape 22">
                <a:extLst>
                  <a:ext uri="{FF2B5EF4-FFF2-40B4-BE49-F238E27FC236}">
                    <a16:creationId xmlns:a16="http://schemas.microsoft.com/office/drawing/2014/main" id="{F5A6117A-28FE-4E31-8728-C5423C0B2FD8}"/>
                  </a:ext>
                </a:extLst>
              </p:cNvPr>
              <p:cNvSpPr/>
              <p:nvPr/>
            </p:nvSpPr>
            <p:spPr>
              <a:xfrm>
                <a:off x="11137900" y="10071100"/>
                <a:ext cx="787582" cy="276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63" extrusionOk="0">
                    <a:moveTo>
                      <a:pt x="0" y="0"/>
                    </a:moveTo>
                    <a:lnTo>
                      <a:pt x="0" y="2158"/>
                    </a:lnTo>
                    <a:cubicBezTo>
                      <a:pt x="0" y="2158"/>
                      <a:pt x="5518" y="20291"/>
                      <a:pt x="10780" y="20946"/>
                    </a:cubicBezTo>
                    <a:cubicBezTo>
                      <a:pt x="16043" y="21600"/>
                      <a:pt x="21600" y="3389"/>
                      <a:pt x="21600" y="3389"/>
                    </a:cubicBezTo>
                    <a:lnTo>
                      <a:pt x="21600" y="74"/>
                    </a:lnTo>
                  </a:path>
                </a:pathLst>
              </a:custGeom>
              <a:solidFill>
                <a:schemeClr val="accent4">
                  <a:lumMod val="50000"/>
                  <a:alpha val="2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7" name="Shape 23">
                <a:extLst>
                  <a:ext uri="{FF2B5EF4-FFF2-40B4-BE49-F238E27FC236}">
                    <a16:creationId xmlns:a16="http://schemas.microsoft.com/office/drawing/2014/main" id="{85DEBC01-C19B-4548-ABA8-485D677F710A}"/>
                  </a:ext>
                </a:extLst>
              </p:cNvPr>
              <p:cNvSpPr/>
              <p:nvPr/>
            </p:nvSpPr>
            <p:spPr>
              <a:xfrm>
                <a:off x="10642599" y="8013700"/>
                <a:ext cx="1785002" cy="22359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8" h="21600" extrusionOk="0">
                    <a:moveTo>
                      <a:pt x="20278" y="10141"/>
                    </a:moveTo>
                    <a:cubicBezTo>
                      <a:pt x="20540" y="5376"/>
                      <a:pt x="18889" y="0"/>
                      <a:pt x="10588" y="0"/>
                    </a:cubicBezTo>
                    <a:cubicBezTo>
                      <a:pt x="2296" y="0"/>
                      <a:pt x="639" y="5366"/>
                      <a:pt x="898" y="10126"/>
                    </a:cubicBezTo>
                    <a:cubicBezTo>
                      <a:pt x="887" y="10129"/>
                      <a:pt x="875" y="10130"/>
                      <a:pt x="865" y="10133"/>
                    </a:cubicBezTo>
                    <a:cubicBezTo>
                      <a:pt x="44" y="10353"/>
                      <a:pt x="-243" y="11471"/>
                      <a:pt x="225" y="12630"/>
                    </a:cubicBezTo>
                    <a:cubicBezTo>
                      <a:pt x="510" y="13337"/>
                      <a:pt x="1009" y="13894"/>
                      <a:pt x="1542" y="14172"/>
                    </a:cubicBezTo>
                    <a:cubicBezTo>
                      <a:pt x="1958" y="15782"/>
                      <a:pt x="2456" y="16961"/>
                      <a:pt x="2684" y="17260"/>
                    </a:cubicBezTo>
                    <a:cubicBezTo>
                      <a:pt x="3717" y="18614"/>
                      <a:pt x="8273" y="21600"/>
                      <a:pt x="10588" y="21600"/>
                    </a:cubicBezTo>
                    <a:cubicBezTo>
                      <a:pt x="12904" y="21600"/>
                      <a:pt x="17459" y="18614"/>
                      <a:pt x="18492" y="17260"/>
                    </a:cubicBezTo>
                    <a:cubicBezTo>
                      <a:pt x="18722" y="16959"/>
                      <a:pt x="19226" y="15764"/>
                      <a:pt x="19644" y="14135"/>
                    </a:cubicBezTo>
                    <a:cubicBezTo>
                      <a:pt x="20152" y="13846"/>
                      <a:pt x="20622" y="13307"/>
                      <a:pt x="20894" y="12630"/>
                    </a:cubicBezTo>
                    <a:cubicBezTo>
                      <a:pt x="21357" y="11483"/>
                      <a:pt x="21079" y="10376"/>
                      <a:pt x="20278" y="10141"/>
                    </a:cubicBezTo>
                    <a:close/>
                  </a:path>
                </a:pathLst>
              </a:custGeom>
              <a:solidFill>
                <a:srgbClr val="FBE5B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8" name="Shape 24">
                <a:extLst>
                  <a:ext uri="{FF2B5EF4-FFF2-40B4-BE49-F238E27FC236}">
                    <a16:creationId xmlns:a16="http://schemas.microsoft.com/office/drawing/2014/main" id="{641FDC6D-A775-440B-8B63-907E4F3E3307}"/>
                  </a:ext>
                </a:extLst>
              </p:cNvPr>
              <p:cNvSpPr/>
              <p:nvPr/>
            </p:nvSpPr>
            <p:spPr>
              <a:xfrm>
                <a:off x="10668000" y="7924800"/>
                <a:ext cx="1745045" cy="15284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9" h="18723" extrusionOk="0">
                    <a:moveTo>
                      <a:pt x="16542" y="1659"/>
                    </a:moveTo>
                    <a:cubicBezTo>
                      <a:pt x="11699" y="-2851"/>
                      <a:pt x="2214" y="2908"/>
                      <a:pt x="0" y="6195"/>
                    </a:cubicBezTo>
                    <a:cubicBezTo>
                      <a:pt x="893" y="9498"/>
                      <a:pt x="459" y="13711"/>
                      <a:pt x="1115" y="18403"/>
                    </a:cubicBezTo>
                    <a:cubicBezTo>
                      <a:pt x="1114" y="18396"/>
                      <a:pt x="1115" y="18390"/>
                      <a:pt x="1114" y="18383"/>
                    </a:cubicBezTo>
                    <a:cubicBezTo>
                      <a:pt x="1122" y="18430"/>
                      <a:pt x="1131" y="18478"/>
                      <a:pt x="1143" y="18529"/>
                    </a:cubicBezTo>
                    <a:cubicBezTo>
                      <a:pt x="1152" y="18567"/>
                      <a:pt x="1231" y="18675"/>
                      <a:pt x="1247" y="18705"/>
                    </a:cubicBezTo>
                    <a:cubicBezTo>
                      <a:pt x="1270" y="18749"/>
                      <a:pt x="1442" y="18701"/>
                      <a:pt x="1499" y="18672"/>
                    </a:cubicBezTo>
                    <a:cubicBezTo>
                      <a:pt x="1520" y="18662"/>
                      <a:pt x="1529" y="18633"/>
                      <a:pt x="1530" y="18609"/>
                    </a:cubicBezTo>
                    <a:cubicBezTo>
                      <a:pt x="1556" y="18195"/>
                      <a:pt x="1532" y="17374"/>
                      <a:pt x="1532" y="17365"/>
                    </a:cubicBezTo>
                    <a:cubicBezTo>
                      <a:pt x="1480" y="16719"/>
                      <a:pt x="1567" y="16063"/>
                      <a:pt x="1477" y="15432"/>
                    </a:cubicBezTo>
                    <a:cubicBezTo>
                      <a:pt x="1922" y="12474"/>
                      <a:pt x="1563" y="12350"/>
                      <a:pt x="3094" y="9396"/>
                    </a:cubicBezTo>
                    <a:cubicBezTo>
                      <a:pt x="3223" y="9147"/>
                      <a:pt x="4043" y="8137"/>
                      <a:pt x="4154" y="8046"/>
                    </a:cubicBezTo>
                    <a:cubicBezTo>
                      <a:pt x="6709" y="7057"/>
                      <a:pt x="7600" y="8704"/>
                      <a:pt x="10011" y="9743"/>
                    </a:cubicBezTo>
                    <a:cubicBezTo>
                      <a:pt x="10934" y="10140"/>
                      <a:pt x="12323" y="10167"/>
                      <a:pt x="13343" y="10167"/>
                    </a:cubicBezTo>
                    <a:cubicBezTo>
                      <a:pt x="14933" y="10167"/>
                      <a:pt x="16473" y="8325"/>
                      <a:pt x="16505" y="7937"/>
                    </a:cubicBezTo>
                    <a:cubicBezTo>
                      <a:pt x="18416" y="11054"/>
                      <a:pt x="18611" y="13281"/>
                      <a:pt x="19172" y="15958"/>
                    </a:cubicBezTo>
                    <a:cubicBezTo>
                      <a:pt x="19095" y="16423"/>
                      <a:pt x="19012" y="16887"/>
                      <a:pt x="18974" y="17365"/>
                    </a:cubicBezTo>
                    <a:cubicBezTo>
                      <a:pt x="18973" y="17374"/>
                      <a:pt x="18949" y="18195"/>
                      <a:pt x="18976" y="18609"/>
                    </a:cubicBezTo>
                    <a:cubicBezTo>
                      <a:pt x="18977" y="18633"/>
                      <a:pt x="18986" y="18662"/>
                      <a:pt x="19007" y="18672"/>
                    </a:cubicBezTo>
                    <a:cubicBezTo>
                      <a:pt x="19064" y="18701"/>
                      <a:pt x="19236" y="18749"/>
                      <a:pt x="19259" y="18705"/>
                    </a:cubicBezTo>
                    <a:cubicBezTo>
                      <a:pt x="19274" y="18675"/>
                      <a:pt x="19354" y="18567"/>
                      <a:pt x="19363" y="18529"/>
                    </a:cubicBezTo>
                    <a:cubicBezTo>
                      <a:pt x="19406" y="18350"/>
                      <a:pt x="19415" y="18199"/>
                      <a:pt x="19423" y="18020"/>
                    </a:cubicBezTo>
                    <a:cubicBezTo>
                      <a:pt x="19453" y="17786"/>
                      <a:pt x="19492" y="17535"/>
                      <a:pt x="19521" y="17283"/>
                    </a:cubicBezTo>
                    <a:cubicBezTo>
                      <a:pt x="20254" y="14386"/>
                      <a:pt x="21600" y="2903"/>
                      <a:pt x="16542" y="1659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9" name="Shape 25">
                <a:extLst>
                  <a:ext uri="{FF2B5EF4-FFF2-40B4-BE49-F238E27FC236}">
                    <a16:creationId xmlns:a16="http://schemas.microsoft.com/office/drawing/2014/main" id="{E171ABCF-3A2B-4AF1-AC8C-CB6692D1EDE1}"/>
                  </a:ext>
                </a:extLst>
              </p:cNvPr>
              <p:cNvSpPr/>
              <p:nvPr/>
            </p:nvSpPr>
            <p:spPr>
              <a:xfrm>
                <a:off x="11137900" y="10223500"/>
                <a:ext cx="787582" cy="504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03"/>
                    </a:moveTo>
                    <a:lnTo>
                      <a:pt x="10856" y="21600"/>
                    </a:lnTo>
                    <a:lnTo>
                      <a:pt x="21600" y="503"/>
                    </a:lnTo>
                    <a:lnTo>
                      <a:pt x="21600" y="0"/>
                    </a:lnTo>
                    <a:lnTo>
                      <a:pt x="10856" y="21003"/>
                    </a:lnTo>
                    <a:lnTo>
                      <a:pt x="0" y="0"/>
                    </a:lnTo>
                    <a:lnTo>
                      <a:pt x="0" y="503"/>
                    </a:lnTo>
                  </a:path>
                </a:pathLst>
              </a:custGeom>
              <a:solidFill>
                <a:srgbClr val="010101">
                  <a:alpha val="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0" name="Shape 26">
                <a:extLst>
                  <a:ext uri="{FF2B5EF4-FFF2-40B4-BE49-F238E27FC236}">
                    <a16:creationId xmlns:a16="http://schemas.microsoft.com/office/drawing/2014/main" id="{034CBDC9-59FF-4CCF-AD10-26D4130FD878}"/>
                  </a:ext>
                </a:extLst>
              </p:cNvPr>
              <p:cNvSpPr/>
              <p:nvPr/>
            </p:nvSpPr>
            <p:spPr>
              <a:xfrm>
                <a:off x="11455400" y="11061700"/>
                <a:ext cx="149302" cy="48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1" y="0"/>
                    </a:moveTo>
                    <a:lnTo>
                      <a:pt x="21499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rgbClr val="010101">
                  <a:alpha val="1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Shape 27">
                <a:extLst>
                  <a:ext uri="{FF2B5EF4-FFF2-40B4-BE49-F238E27FC236}">
                    <a16:creationId xmlns:a16="http://schemas.microsoft.com/office/drawing/2014/main" id="{5FFBAA89-E7F3-4FCB-AE46-CF0B5F5F079A}"/>
                  </a:ext>
                </a:extLst>
              </p:cNvPr>
              <p:cNvSpPr/>
              <p:nvPr/>
            </p:nvSpPr>
            <p:spPr>
              <a:xfrm>
                <a:off x="10896598" y="9084664"/>
                <a:ext cx="1284795" cy="461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2" h="21248" extrusionOk="0">
                    <a:moveTo>
                      <a:pt x="5305" y="144"/>
                    </a:moveTo>
                    <a:cubicBezTo>
                      <a:pt x="3489" y="-121"/>
                      <a:pt x="1083" y="507"/>
                      <a:pt x="639" y="924"/>
                    </a:cubicBezTo>
                    <a:cubicBezTo>
                      <a:pt x="68" y="1466"/>
                      <a:pt x="51" y="1605"/>
                      <a:pt x="10" y="2879"/>
                    </a:cubicBezTo>
                    <a:cubicBezTo>
                      <a:pt x="-29" y="4150"/>
                      <a:pt x="31" y="5247"/>
                      <a:pt x="359" y="5572"/>
                    </a:cubicBezTo>
                    <a:cubicBezTo>
                      <a:pt x="810" y="6016"/>
                      <a:pt x="795" y="7721"/>
                      <a:pt x="1043" y="12609"/>
                    </a:cubicBezTo>
                    <a:cubicBezTo>
                      <a:pt x="1265" y="17060"/>
                      <a:pt x="1890" y="20575"/>
                      <a:pt x="4741" y="21197"/>
                    </a:cubicBezTo>
                    <a:cubicBezTo>
                      <a:pt x="4886" y="21232"/>
                      <a:pt x="5027" y="21244"/>
                      <a:pt x="5165" y="21248"/>
                    </a:cubicBezTo>
                    <a:lnTo>
                      <a:pt x="5174" y="20006"/>
                    </a:lnTo>
                    <a:cubicBezTo>
                      <a:pt x="3864" y="20035"/>
                      <a:pt x="2407" y="18677"/>
                      <a:pt x="1917" y="15901"/>
                    </a:cubicBezTo>
                    <a:cubicBezTo>
                      <a:pt x="1228" y="12006"/>
                      <a:pt x="1132" y="4138"/>
                      <a:pt x="2091" y="2489"/>
                    </a:cubicBezTo>
                    <a:cubicBezTo>
                      <a:pt x="2505" y="1778"/>
                      <a:pt x="3878" y="1286"/>
                      <a:pt x="5298" y="1464"/>
                    </a:cubicBezTo>
                    <a:cubicBezTo>
                      <a:pt x="5298" y="1464"/>
                      <a:pt x="5305" y="144"/>
                      <a:pt x="5305" y="144"/>
                    </a:cubicBezTo>
                    <a:close/>
                    <a:moveTo>
                      <a:pt x="10766" y="2662"/>
                    </a:moveTo>
                    <a:cubicBezTo>
                      <a:pt x="10134" y="2704"/>
                      <a:pt x="7548" y="659"/>
                      <a:pt x="5709" y="224"/>
                    </a:cubicBezTo>
                    <a:cubicBezTo>
                      <a:pt x="5578" y="191"/>
                      <a:pt x="5444" y="163"/>
                      <a:pt x="5305" y="144"/>
                    </a:cubicBezTo>
                    <a:lnTo>
                      <a:pt x="5298" y="1464"/>
                    </a:lnTo>
                    <a:cubicBezTo>
                      <a:pt x="6793" y="1651"/>
                      <a:pt x="8341" y="2579"/>
                      <a:pt x="8871" y="4768"/>
                    </a:cubicBezTo>
                    <a:cubicBezTo>
                      <a:pt x="9742" y="8357"/>
                      <a:pt x="8178" y="17135"/>
                      <a:pt x="6764" y="19090"/>
                    </a:cubicBezTo>
                    <a:cubicBezTo>
                      <a:pt x="6335" y="19683"/>
                      <a:pt x="5769" y="19989"/>
                      <a:pt x="5174" y="20006"/>
                    </a:cubicBezTo>
                    <a:lnTo>
                      <a:pt x="5165" y="21248"/>
                    </a:lnTo>
                    <a:cubicBezTo>
                      <a:pt x="7641" y="21258"/>
                      <a:pt x="8556" y="16364"/>
                      <a:pt x="8861" y="14731"/>
                    </a:cubicBezTo>
                    <a:cubicBezTo>
                      <a:pt x="9437" y="11659"/>
                      <a:pt x="9318" y="7422"/>
                      <a:pt x="10735" y="7415"/>
                    </a:cubicBezTo>
                    <a:cubicBezTo>
                      <a:pt x="12150" y="7405"/>
                      <a:pt x="11965" y="11564"/>
                      <a:pt x="12471" y="14634"/>
                    </a:cubicBezTo>
                    <a:cubicBezTo>
                      <a:pt x="12744" y="16289"/>
                      <a:pt x="13547" y="21372"/>
                      <a:pt x="16116" y="21173"/>
                    </a:cubicBezTo>
                    <a:lnTo>
                      <a:pt x="16123" y="19935"/>
                    </a:lnTo>
                    <a:cubicBezTo>
                      <a:pt x="15490" y="19963"/>
                      <a:pt x="14887" y="19664"/>
                      <a:pt x="14446" y="19041"/>
                    </a:cubicBezTo>
                    <a:cubicBezTo>
                      <a:pt x="13076" y="17104"/>
                      <a:pt x="11705" y="8348"/>
                      <a:pt x="12657" y="4748"/>
                    </a:cubicBezTo>
                    <a:cubicBezTo>
                      <a:pt x="13229" y="2574"/>
                      <a:pt x="14766" y="1624"/>
                      <a:pt x="16248" y="1406"/>
                    </a:cubicBezTo>
                    <a:lnTo>
                      <a:pt x="16255" y="88"/>
                    </a:lnTo>
                    <a:cubicBezTo>
                      <a:pt x="16142" y="105"/>
                      <a:pt x="16030" y="128"/>
                      <a:pt x="15921" y="156"/>
                    </a:cubicBezTo>
                    <a:cubicBezTo>
                      <a:pt x="14265" y="569"/>
                      <a:pt x="12255" y="2556"/>
                      <a:pt x="10766" y="2662"/>
                    </a:cubicBezTo>
                    <a:close/>
                    <a:moveTo>
                      <a:pt x="16116" y="21173"/>
                    </a:moveTo>
                    <a:cubicBezTo>
                      <a:pt x="16215" y="21166"/>
                      <a:pt x="16318" y="21148"/>
                      <a:pt x="16423" y="21125"/>
                    </a:cubicBezTo>
                    <a:cubicBezTo>
                      <a:pt x="19286" y="20468"/>
                      <a:pt x="19992" y="16941"/>
                      <a:pt x="20313" y="12488"/>
                    </a:cubicBezTo>
                    <a:cubicBezTo>
                      <a:pt x="20667" y="7595"/>
                      <a:pt x="20690" y="5893"/>
                      <a:pt x="21151" y="5444"/>
                    </a:cubicBezTo>
                    <a:cubicBezTo>
                      <a:pt x="21489" y="5110"/>
                      <a:pt x="21571" y="4017"/>
                      <a:pt x="21561" y="2741"/>
                    </a:cubicBezTo>
                    <a:cubicBezTo>
                      <a:pt x="21549" y="1471"/>
                      <a:pt x="21534" y="1333"/>
                      <a:pt x="20976" y="803"/>
                    </a:cubicBezTo>
                    <a:cubicBezTo>
                      <a:pt x="20534" y="379"/>
                      <a:pt x="18089" y="-228"/>
                      <a:pt x="16255" y="88"/>
                    </a:cubicBezTo>
                    <a:lnTo>
                      <a:pt x="16248" y="1406"/>
                    </a:lnTo>
                    <a:cubicBezTo>
                      <a:pt x="17693" y="1190"/>
                      <a:pt x="19086" y="1666"/>
                      <a:pt x="19490" y="2383"/>
                    </a:cubicBezTo>
                    <a:cubicBezTo>
                      <a:pt x="20409" y="4014"/>
                      <a:pt x="20141" y="11890"/>
                      <a:pt x="19366" y="15791"/>
                    </a:cubicBezTo>
                    <a:cubicBezTo>
                      <a:pt x="18828" y="18500"/>
                      <a:pt x="17405" y="19877"/>
                      <a:pt x="16123" y="19935"/>
                    </a:cubicBezTo>
                    <a:cubicBezTo>
                      <a:pt x="16123" y="19935"/>
                      <a:pt x="16116" y="21173"/>
                      <a:pt x="16116" y="21173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kumimoji="0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Raleway" panose="020B05030301010600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96AB74B6-B354-4CD0-A3D9-D4149564FFD8}"/>
              </a:ext>
            </a:extLst>
          </p:cNvPr>
          <p:cNvSpPr txBox="1"/>
          <p:nvPr/>
        </p:nvSpPr>
        <p:spPr>
          <a:xfrm>
            <a:off x="4826514" y="6384161"/>
            <a:ext cx="1646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Rev. 21 de </a:t>
            </a:r>
            <a:r>
              <a:rPr lang="en-US" sz="1000" dirty="0" err="1"/>
              <a:t>octubre</a:t>
            </a:r>
            <a:r>
              <a:rPr lang="en-US" sz="1000" dirty="0"/>
              <a:t> de 2021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8013007C-B93C-492F-9425-47E9FD182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992" y="4863802"/>
            <a:ext cx="2613660" cy="1257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062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SERVICIOS Y ASISTENCIA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D7ECD-56EB-46BB-8CA2-CDB67A1C0BE6}"/>
              </a:ext>
            </a:extLst>
          </p:cNvPr>
          <p:cNvSpPr/>
          <p:nvPr/>
        </p:nvSpPr>
        <p:spPr>
          <a:xfrm>
            <a:off x="124145" y="867690"/>
            <a:ext cx="1159293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altLang="es-PR" sz="2000" dirty="0">
              <a:solidFill>
                <a:schemeClr val="tx2"/>
              </a:solidFill>
            </a:endParaRP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Ampliar la capacidad para realizar pruebas de coronavirus para monitorear y suprimir el virus de manera efectiva.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Tecnología Educativa (que incluye hardware, software, conectividad, tecnología de asistencia y equipo de adaptación) para ayudar a los estudiantes, maestros y otro personal con el aprendizaje remoto o híbrido.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Redesarrollo de planes educativos para el aprendizaje remoto o híbrido o para atender la pérdida de aprendizaje 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Arrendamiento de sitios o espacios para asegurar el distanciamiento social 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Costos de transportación razonables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ES" sz="2000" dirty="0">
                <a:solidFill>
                  <a:schemeClr val="tx2"/>
                </a:solidFill>
              </a:rPr>
              <a:t>Crear y/o mantener servicios educativos y de apoyo o asistencia para el aprendizaje remoto o híbrido de los estudiantes o para abordar la pérdida de aprendizaje en estos.</a:t>
            </a:r>
            <a:endParaRPr lang="es-PR" sz="2000" dirty="0">
              <a:solidFill>
                <a:schemeClr val="tx2"/>
              </a:solidFill>
            </a:endParaRPr>
          </a:p>
          <a:p>
            <a:pPr marL="349250" marR="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sz="2000" dirty="0">
              <a:solidFill>
                <a:schemeClr val="tx2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2000" dirty="0">
                <a:solidFill>
                  <a:schemeClr val="tx2"/>
                </a:solidFill>
              </a:rPr>
              <a:t> 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lang="es-ES" altLang="es-PR" sz="2400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6F17D37-C3E2-4FFE-AD82-5A1A3B0A4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406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FECHA LÍMITE Y OTROS ASUNTOS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D7ECD-56EB-46BB-8CA2-CDB67A1C0BE6}"/>
              </a:ext>
            </a:extLst>
          </p:cNvPr>
          <p:cNvSpPr/>
          <p:nvPr/>
        </p:nvSpPr>
        <p:spPr>
          <a:xfrm>
            <a:off x="124145" y="867690"/>
            <a:ext cx="1159293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altLang="es-PR" sz="2000" dirty="0">
              <a:solidFill>
                <a:schemeClr val="tx2"/>
              </a:solidFill>
            </a:endParaRPr>
          </a:p>
          <a:p>
            <a:pPr marL="692150" lvl="1" indent="-3429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sz="2600" dirty="0">
                <a:solidFill>
                  <a:schemeClr val="tx2"/>
                </a:solidFill>
              </a:rPr>
              <a:t>Tienen hasta las 11:59 p.m. de</a:t>
            </a:r>
            <a:r>
              <a:rPr lang="es-ES" sz="2600" dirty="0">
                <a:solidFill>
                  <a:schemeClr val="tx2"/>
                </a:solidFill>
              </a:rPr>
              <a:t>l </a:t>
            </a:r>
            <a:r>
              <a:rPr lang="es-ES" sz="2600" b="1" dirty="0">
                <a:solidFill>
                  <a:schemeClr val="tx2"/>
                </a:solidFill>
              </a:rPr>
              <a:t>8 de noviembre de 2021 </a:t>
            </a:r>
            <a:r>
              <a:rPr lang="en-US" sz="2600" dirty="0">
                <a:solidFill>
                  <a:schemeClr val="tx2"/>
                </a:solidFill>
              </a:rPr>
              <a:t>para </a:t>
            </a:r>
            <a:r>
              <a:rPr lang="es-US" sz="2600" dirty="0">
                <a:solidFill>
                  <a:schemeClr val="tx2"/>
                </a:solidFill>
              </a:rPr>
              <a:t>enviar</a:t>
            </a:r>
            <a:r>
              <a:rPr lang="en-US" sz="2600" dirty="0">
                <a:solidFill>
                  <a:schemeClr val="tx2"/>
                </a:solidFill>
              </a:rPr>
              <a:t> la </a:t>
            </a:r>
            <a:r>
              <a:rPr lang="en-US" sz="2600" dirty="0" err="1">
                <a:solidFill>
                  <a:schemeClr val="tx2"/>
                </a:solidFill>
              </a:rPr>
              <a:t>solicitud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completada</a:t>
            </a:r>
            <a:r>
              <a:rPr lang="en-US" sz="2600" dirty="0">
                <a:solidFill>
                  <a:schemeClr val="tx2"/>
                </a:solidFill>
              </a:rPr>
              <a:t> junto con la </a:t>
            </a:r>
            <a:r>
              <a:rPr lang="en-US" sz="2600" dirty="0" err="1">
                <a:solidFill>
                  <a:schemeClr val="tx2"/>
                </a:solidFill>
              </a:rPr>
              <a:t>evidencia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requerida</a:t>
            </a:r>
            <a:r>
              <a:rPr lang="en-US" sz="2600" dirty="0">
                <a:solidFill>
                  <a:schemeClr val="tx2"/>
                </a:solidFill>
              </a:rPr>
              <a:t> al </a:t>
            </a:r>
            <a:r>
              <a:rPr lang="en-US" sz="2600" dirty="0" err="1">
                <a:solidFill>
                  <a:schemeClr val="tx2"/>
                </a:solidFill>
              </a:rPr>
              <a:t>siguiente</a:t>
            </a:r>
            <a:r>
              <a:rPr lang="en-US" sz="2600" dirty="0">
                <a:solidFill>
                  <a:schemeClr val="tx2"/>
                </a:solidFill>
              </a:rPr>
              <a:t> email: </a:t>
            </a:r>
            <a:r>
              <a:rPr lang="en-US" sz="2600" dirty="0">
                <a:solidFill>
                  <a:schemeClr val="tx2"/>
                </a:solidFill>
                <a:hlinkClick r:id="rId2"/>
              </a:rPr>
              <a:t>eans2@de.pr.gov</a:t>
            </a:r>
            <a:r>
              <a:rPr lang="en-US" sz="2600" dirty="0">
                <a:solidFill>
                  <a:schemeClr val="tx2"/>
                </a:solidFill>
              </a:rPr>
              <a:t>.</a:t>
            </a:r>
          </a:p>
          <a:p>
            <a:pPr marL="692150" lvl="1" indent="-3429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sz="2600" dirty="0">
                <a:solidFill>
                  <a:schemeClr val="tx2"/>
                </a:solidFill>
              </a:rPr>
              <a:t>Las solicitudes </a:t>
            </a:r>
            <a:r>
              <a:rPr lang="en-US" sz="2600" dirty="0" err="1">
                <a:solidFill>
                  <a:schemeClr val="tx2"/>
                </a:solidFill>
              </a:rPr>
              <a:t>incompletas</a:t>
            </a:r>
            <a:r>
              <a:rPr lang="en-US" sz="2600" dirty="0">
                <a:solidFill>
                  <a:schemeClr val="tx2"/>
                </a:solidFill>
              </a:rPr>
              <a:t> y las solicitudes </a:t>
            </a:r>
            <a:r>
              <a:rPr lang="en-US" sz="2600" dirty="0" err="1">
                <a:solidFill>
                  <a:schemeClr val="tx2"/>
                </a:solidFill>
              </a:rPr>
              <a:t>enviadas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después</a:t>
            </a:r>
            <a:r>
              <a:rPr lang="en-US" sz="2600" dirty="0">
                <a:solidFill>
                  <a:schemeClr val="tx2"/>
                </a:solidFill>
              </a:rPr>
              <a:t> de la </a:t>
            </a:r>
            <a:r>
              <a:rPr lang="en-US" sz="2600" dirty="0" err="1">
                <a:solidFill>
                  <a:schemeClr val="tx2"/>
                </a:solidFill>
              </a:rPr>
              <a:t>fecha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límite</a:t>
            </a:r>
            <a:r>
              <a:rPr lang="en-US" sz="2600" dirty="0">
                <a:solidFill>
                  <a:schemeClr val="tx2"/>
                </a:solidFill>
              </a:rPr>
              <a:t> no </a:t>
            </a:r>
            <a:r>
              <a:rPr lang="en-US" sz="2600" dirty="0" err="1">
                <a:solidFill>
                  <a:schemeClr val="tx2"/>
                </a:solidFill>
              </a:rPr>
              <a:t>serán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consideradas</a:t>
            </a:r>
            <a:r>
              <a:rPr lang="en-US" sz="2600" dirty="0">
                <a:solidFill>
                  <a:schemeClr val="tx2"/>
                </a:solidFill>
              </a:rPr>
              <a:t>.</a:t>
            </a:r>
          </a:p>
          <a:p>
            <a:pPr marL="692150" lvl="1" indent="-3429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600" dirty="0">
                <a:solidFill>
                  <a:schemeClr val="tx2"/>
                </a:solidFill>
              </a:rPr>
              <a:t>El DEPR tendrá 30 días a partir del recibo de su solicitud para emitir una determinación al respecto. </a:t>
            </a:r>
          </a:p>
          <a:p>
            <a:pPr marL="692150" lvl="1" indent="-3429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600" dirty="0">
                <a:solidFill>
                  <a:schemeClr val="tx2"/>
                </a:solidFill>
              </a:rPr>
              <a:t>La obligación de los fondos “EANS 2” debe ser a más tardar seis meses después de recibir los fondos. </a:t>
            </a:r>
            <a:endParaRPr lang="en-US" sz="2600" dirty="0">
              <a:solidFill>
                <a:schemeClr val="tx2"/>
              </a:solidFill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R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servicios equitativos </a:t>
            </a:r>
            <a:r>
              <a:rPr lang="es-P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el DEPR, favor acompañe copia de su certificación del Departamento de Estado vigente con esta solicitud.</a:t>
            </a:r>
            <a:endParaRPr lang="es-P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P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ES" altLang="es-PR" sz="2400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E86048-06C5-46B8-995C-00B0028A06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748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OTROS ASUNTOS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D7ECD-56EB-46BB-8CA2-CDB67A1C0BE6}"/>
              </a:ext>
            </a:extLst>
          </p:cNvPr>
          <p:cNvSpPr/>
          <p:nvPr/>
        </p:nvSpPr>
        <p:spPr>
          <a:xfrm>
            <a:off x="124145" y="867690"/>
            <a:ext cx="1159293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altLang="es-PR" sz="2000" dirty="0">
              <a:solidFill>
                <a:schemeClr val="tx2"/>
              </a:solidFill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solidFill>
                  <a:schemeClr val="tx2"/>
                </a:solidFill>
              </a:rPr>
              <a:t>Si la </a:t>
            </a:r>
            <a:r>
              <a:rPr lang="en-US" sz="2800" dirty="0" err="1">
                <a:solidFill>
                  <a:schemeClr val="tx2"/>
                </a:solidFill>
              </a:rPr>
              <a:t>escuela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solicitó</a:t>
            </a:r>
            <a:r>
              <a:rPr lang="en-US" sz="2800" dirty="0">
                <a:solidFill>
                  <a:schemeClr val="tx2"/>
                </a:solidFill>
              </a:rPr>
              <a:t> y/o </a:t>
            </a:r>
            <a:r>
              <a:rPr lang="en-US" sz="2800" dirty="0" err="1">
                <a:solidFill>
                  <a:schemeClr val="tx2"/>
                </a:solidFill>
              </a:rPr>
              <a:t>recibió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fondos</a:t>
            </a:r>
            <a:r>
              <a:rPr lang="en-US" sz="2800" dirty="0">
                <a:solidFill>
                  <a:schemeClr val="tx2"/>
                </a:solidFill>
              </a:rPr>
              <a:t> del </a:t>
            </a:r>
            <a:r>
              <a:rPr lang="en-US" sz="2800" dirty="0" err="1">
                <a:solidFill>
                  <a:schemeClr val="tx2"/>
                </a:solidFill>
              </a:rPr>
              <a:t>Programa</a:t>
            </a:r>
            <a:r>
              <a:rPr lang="en-US" sz="2800" dirty="0">
                <a:solidFill>
                  <a:schemeClr val="tx2"/>
                </a:solidFill>
              </a:rPr>
              <a:t> EANS 1, bajo la ley CRRSA y </a:t>
            </a:r>
            <a:r>
              <a:rPr lang="en-US" sz="2800" dirty="0" err="1">
                <a:solidFill>
                  <a:schemeClr val="tx2"/>
                </a:solidFill>
              </a:rPr>
              <a:t>desea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participar</a:t>
            </a:r>
            <a:r>
              <a:rPr lang="en-US" sz="2800" dirty="0">
                <a:solidFill>
                  <a:schemeClr val="tx2"/>
                </a:solidFill>
              </a:rPr>
              <a:t> de los </a:t>
            </a:r>
            <a:r>
              <a:rPr lang="en-US" sz="2800" dirty="0" err="1">
                <a:solidFill>
                  <a:schemeClr val="tx2"/>
                </a:solidFill>
              </a:rPr>
              <a:t>fondos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s-PR" sz="2800" dirty="0">
                <a:solidFill>
                  <a:schemeClr val="tx2"/>
                </a:solidFill>
              </a:rPr>
              <a:t>“EANS 2”, se les requiere llenar nuevamente la solicitud y enviar todos los documentos requeridos.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800" dirty="0">
                <a:solidFill>
                  <a:schemeClr val="tx2"/>
                </a:solidFill>
              </a:rPr>
              <a:t>Tenga en cuenta que los reembolsos no están permitidos bajo “EANS 2”</a:t>
            </a:r>
            <a:r>
              <a:rPr lang="en-US" sz="2800" dirty="0">
                <a:solidFill>
                  <a:schemeClr val="tx2"/>
                </a:solidFill>
              </a:rPr>
              <a:t> para </a:t>
            </a:r>
            <a:r>
              <a:rPr lang="en-US" sz="2800" dirty="0" err="1">
                <a:solidFill>
                  <a:schemeClr val="tx2"/>
                </a:solidFill>
              </a:rPr>
              <a:t>ninguna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escuela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privada</a:t>
            </a:r>
            <a:r>
              <a:rPr lang="en-US" sz="2800" dirty="0">
                <a:solidFill>
                  <a:schemeClr val="tx2"/>
                </a:solidFill>
              </a:rPr>
              <a:t>.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altLang="es-PR" sz="2800" dirty="0">
                <a:solidFill>
                  <a:schemeClr val="tx2"/>
                </a:solidFill>
              </a:rPr>
              <a:t>Los bienes y/o servicios solicitados serán para fines seculares, neutrales y no ideológicos. (Los fondos federales no puedan ser utilizados para promover aspectos religiosos)</a:t>
            </a:r>
            <a:endParaRPr lang="es-ES" altLang="es-PR" sz="2800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C0C8D2-E6EB-446D-83E5-A7721925A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617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PREGUNTAS FRECUENTES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D7ECD-56EB-46BB-8CA2-CDB67A1C0BE6}"/>
              </a:ext>
            </a:extLst>
          </p:cNvPr>
          <p:cNvSpPr/>
          <p:nvPr/>
        </p:nvSpPr>
        <p:spPr>
          <a:xfrm>
            <a:off x="124145" y="867690"/>
            <a:ext cx="1159293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altLang="es-PR" sz="2000" dirty="0">
              <a:solidFill>
                <a:schemeClr val="tx2"/>
              </a:solidFill>
            </a:endParaRPr>
          </a:p>
          <a:p>
            <a:pPr marL="863600" lvl="1" indent="-5143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+mj-lt"/>
              <a:buAutoNum type="arabicPeriod"/>
              <a:defRPr/>
            </a:pPr>
            <a:r>
              <a:rPr lang="es-PR" sz="2800" dirty="0">
                <a:solidFill>
                  <a:schemeClr val="tx2"/>
                </a:solidFill>
              </a:rPr>
              <a:t>Si una escuela privada solicita y recibe fondos bajo el préstamo PPP en o después del 27 de diciembre de 2020, y estos fondos son utilizados exclusivamente para nómina y otros gastos no permisibles bajo el programa EANS, ¿se considera elegible?</a:t>
            </a:r>
            <a:r>
              <a:rPr lang="es-P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vige</a:t>
            </a:r>
          </a:p>
          <a:p>
            <a:pPr marL="1263650" lvl="2" indent="-4572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s-PR" sz="2800" dirty="0">
                <a:solidFill>
                  <a:schemeClr val="tx2"/>
                </a:solidFill>
              </a:rPr>
              <a:t>No. La escuela privada no es elegible si recibió un préstamo PPP en o después del 27 de diciembre de 2020, independientemente de cómo se hayan utilizado los fondos del préstamo.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P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lang="es-ES" altLang="es-PR" sz="2400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69BAFF5-4907-4A2C-B2B9-E06913C84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0719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PREGUNTAS FRECUENTES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D7ECD-56EB-46BB-8CA2-CDB67A1C0BE6}"/>
              </a:ext>
            </a:extLst>
          </p:cNvPr>
          <p:cNvSpPr/>
          <p:nvPr/>
        </p:nvSpPr>
        <p:spPr>
          <a:xfrm>
            <a:off x="124145" y="867690"/>
            <a:ext cx="11592934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altLang="es-PR" sz="2000" dirty="0">
              <a:solidFill>
                <a:schemeClr val="tx2"/>
              </a:solidFill>
            </a:endParaRPr>
          </a:p>
          <a:p>
            <a:pPr marL="863600" lvl="1" indent="-5143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+mj-lt"/>
              <a:buAutoNum type="arabicPeriod" startAt="2"/>
              <a:defRPr/>
            </a:pPr>
            <a:r>
              <a:rPr lang="es-PR" sz="2800" dirty="0">
                <a:solidFill>
                  <a:schemeClr val="tx2"/>
                </a:solidFill>
              </a:rPr>
              <a:t>Si una escuela privada solicitó un préstamo PPP después del 27 de diciembre de 2020 pero la misma fue denegada, ¿se considera </a:t>
            </a:r>
            <a:r>
              <a:rPr lang="es-PR" sz="2800" dirty="0" err="1">
                <a:solidFill>
                  <a:schemeClr val="tx2"/>
                </a:solidFill>
              </a:rPr>
              <a:t>elegible?</a:t>
            </a:r>
            <a:r>
              <a:rPr lang="es-P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vig</a:t>
            </a:r>
            <a:endParaRPr lang="es-P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3650" lvl="2" indent="-4572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s-PR" sz="2800" dirty="0">
                <a:solidFill>
                  <a:schemeClr val="tx2"/>
                </a:solidFill>
              </a:rPr>
              <a:t>Si. La escuela privada que aplicó para un préstamo PPP pero no recibió  los fondos puede solicitar y recibir asistencia bajo el programa EANS 2.</a:t>
            </a:r>
          </a:p>
          <a:p>
            <a:pPr marL="863600" lvl="1" indent="-5143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+mj-lt"/>
              <a:buAutoNum type="arabicPeriod" startAt="2"/>
              <a:defRPr/>
            </a:pPr>
            <a:r>
              <a:rPr lang="es-PR" sz="2800" dirty="0">
                <a:solidFill>
                  <a:schemeClr val="tx2"/>
                </a:solidFill>
              </a:rPr>
              <a:t>Si una escuela privada recibió fondos bajo el préstamo PPP antes del 27 de diciembre de 2020, ¿se considera </a:t>
            </a:r>
            <a:r>
              <a:rPr lang="es-PR" sz="2800" dirty="0" err="1">
                <a:solidFill>
                  <a:schemeClr val="tx2"/>
                </a:solidFill>
              </a:rPr>
              <a:t>elegible?</a:t>
            </a:r>
            <a:r>
              <a:rPr lang="es-P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vig</a:t>
            </a:r>
            <a:endParaRPr lang="es-P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3650" lvl="2" indent="-4572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s-PR" sz="2800" dirty="0">
                <a:solidFill>
                  <a:schemeClr val="tx2"/>
                </a:solidFill>
              </a:rPr>
              <a:t>Si. La escuela privada puede solicitar y recibir asistencia bajo el programa EANS 2.</a:t>
            </a:r>
          </a:p>
          <a:p>
            <a:pPr marL="806450" lvl="2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sz="2800" dirty="0">
              <a:solidFill>
                <a:schemeClr val="tx2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P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lang="es-ES" altLang="es-PR" sz="2400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143A23-ED1A-45A7-9B67-74DA426C0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412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173" y="1382232"/>
            <a:ext cx="11215865" cy="4720529"/>
          </a:xfrm>
        </p:spPr>
        <p:txBody>
          <a:bodyPr>
            <a:normAutofit/>
          </a:bodyPr>
          <a:lstStyle/>
          <a:p>
            <a:pPr marL="404813" lvl="2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lang="es-PR" sz="2400" dirty="0">
                <a:solidFill>
                  <a:schemeClr val="tx2"/>
                </a:solidFill>
              </a:rPr>
              <a:t>Les exhortamos que visiten la página web del Departamento de Educación Federal para el Programa antes mencionado en la siguiente dirección electrónica: </a:t>
            </a:r>
            <a:r>
              <a:rPr lang="es-PR" sz="2400" dirty="0">
                <a:solidFill>
                  <a:schemeClr val="tx2"/>
                </a:solidFill>
                <a:hlinkClick r:id="rId2"/>
              </a:rPr>
              <a:t>https://oese.ed.gov/offices/american-rescue-plan/american-rescue-plan-emergency-assistance-to-non-public-schools/</a:t>
            </a:r>
            <a:r>
              <a:rPr lang="es-PR" sz="2400" dirty="0">
                <a:solidFill>
                  <a:schemeClr val="tx2"/>
                </a:solidFill>
              </a:rPr>
              <a:t> y que estudien la guía publicada: </a:t>
            </a:r>
            <a:r>
              <a:rPr lang="es-PR" sz="2400" dirty="0" err="1">
                <a:solidFill>
                  <a:schemeClr val="tx2"/>
                </a:solidFill>
              </a:rPr>
              <a:t>Frequently</a:t>
            </a:r>
            <a:r>
              <a:rPr lang="es-PR" sz="2400" dirty="0">
                <a:solidFill>
                  <a:schemeClr val="tx2"/>
                </a:solidFill>
              </a:rPr>
              <a:t> </a:t>
            </a:r>
            <a:r>
              <a:rPr lang="es-PR" sz="2400" dirty="0" err="1">
                <a:solidFill>
                  <a:schemeClr val="tx2"/>
                </a:solidFill>
              </a:rPr>
              <a:t>Asked</a:t>
            </a:r>
            <a:r>
              <a:rPr lang="es-PR" sz="2400" dirty="0">
                <a:solidFill>
                  <a:schemeClr val="tx2"/>
                </a:solidFill>
              </a:rPr>
              <a:t> </a:t>
            </a:r>
            <a:r>
              <a:rPr lang="es-PR" sz="2400" dirty="0" err="1">
                <a:solidFill>
                  <a:schemeClr val="tx2"/>
                </a:solidFill>
              </a:rPr>
              <a:t>Questions</a:t>
            </a:r>
            <a:r>
              <a:rPr lang="es-PR" sz="2400" dirty="0">
                <a:solidFill>
                  <a:schemeClr val="tx2"/>
                </a:solidFill>
              </a:rPr>
              <a:t> de 17 de septiembre de 2021 incluida en este enlace, para ver el detalle de los requisitos y actividades permitidas bajo EANS, entre otros datos. </a:t>
            </a:r>
            <a:r>
              <a:rPr lang="es-ES" sz="2400" dirty="0">
                <a:solidFill>
                  <a:schemeClr val="tx2"/>
                </a:solidFill>
              </a:rPr>
              <a:t> 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41A246-DFBD-4A01-A3AA-8D434733A98D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6DFB17D-3E03-4886-B209-D9D1903307F3}"/>
              </a:ext>
            </a:extLst>
          </p:cNvPr>
          <p:cNvSpPr txBox="1">
            <a:spLocks/>
          </p:cNvSpPr>
          <p:nvPr/>
        </p:nvSpPr>
        <p:spPr>
          <a:xfrm>
            <a:off x="296173" y="179243"/>
            <a:ext cx="115996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R" sz="4800" dirty="0">
                <a:solidFill>
                  <a:schemeClr val="accent1"/>
                </a:solidFill>
                <a:latin typeface="Rockwell"/>
                <a:ea typeface="+mn-ea"/>
                <a:cs typeface="+mn-cs"/>
              </a:rPr>
              <a:t>INFORMACIÓN ADICIONAL</a:t>
            </a:r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6BA8C3CE-3902-4D43-A8B3-8312AA1E44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9405" y="355434"/>
            <a:ext cx="5739566" cy="57395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6ED86C-8CCF-461D-9DA8-46051FD391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7092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067" y="1680271"/>
            <a:ext cx="11215865" cy="4720529"/>
          </a:xfrm>
        </p:spPr>
        <p:txBody>
          <a:bodyPr>
            <a:normAutofit/>
          </a:bodyPr>
          <a:lstStyle/>
          <a:p>
            <a:pPr marL="404813" lvl="2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lang="es-PR" sz="4000" b="1" dirty="0">
                <a:solidFill>
                  <a:schemeClr val="tx2"/>
                </a:solidFill>
              </a:rPr>
              <a:t>Preguntas sobre el programa deben ser dirigidas al siguiente correo electrónico:</a:t>
            </a:r>
            <a:r>
              <a:rPr lang="es-PR" sz="4000" dirty="0">
                <a:solidFill>
                  <a:schemeClr val="tx2"/>
                </a:solidFill>
              </a:rPr>
              <a:t> </a:t>
            </a:r>
          </a:p>
          <a:p>
            <a:pPr marL="404813" lvl="2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lang="es-PR" sz="4000" u="sng" dirty="0">
                <a:solidFill>
                  <a:srgbClr val="0070C0"/>
                </a:solidFill>
              </a:rPr>
              <a:t>eans2@de.pr.gov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41A246-DFBD-4A01-A3AA-8D434733A98D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pic>
        <p:nvPicPr>
          <p:cNvPr id="10" name="Graphic 9" descr="Clipboard with solid fill">
            <a:extLst>
              <a:ext uri="{FF2B5EF4-FFF2-40B4-BE49-F238E27FC236}">
                <a16:creationId xmlns:a16="http://schemas.microsoft.com/office/drawing/2014/main" id="{1BE5EC5C-D7ED-4B00-9DDE-614EE59D7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79356" y="583401"/>
            <a:ext cx="5370342" cy="5370342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32D2AF-2FCD-44B4-AF2A-C6A6418DA801}"/>
              </a:ext>
            </a:extLst>
          </p:cNvPr>
          <p:cNvSpPr txBox="1">
            <a:spLocks/>
          </p:cNvSpPr>
          <p:nvPr/>
        </p:nvSpPr>
        <p:spPr>
          <a:xfrm>
            <a:off x="296173" y="179243"/>
            <a:ext cx="115996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accent1"/>
                </a:solidFill>
                <a:latin typeface="Rockwell"/>
                <a:ea typeface="+mn-ea"/>
                <a:cs typeface="+mn-cs"/>
              </a:rPr>
              <a:t>P</a:t>
            </a:r>
            <a:r>
              <a:rPr lang="es-PR" sz="4800" dirty="0">
                <a:solidFill>
                  <a:schemeClr val="accent1"/>
                </a:solidFill>
                <a:latin typeface="Rockwell"/>
                <a:ea typeface="+mn-ea"/>
                <a:cs typeface="+mn-cs"/>
              </a:rPr>
              <a:t>REGUNTAS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6E4DAA-65BF-41F4-8A66-E313F08D2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293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722C050-CE2C-4118-8319-C1B2029FDAE3}"/>
              </a:ext>
            </a:extLst>
          </p:cNvPr>
          <p:cNvSpPr/>
          <p:nvPr/>
        </p:nvSpPr>
        <p:spPr>
          <a:xfrm>
            <a:off x="0" y="131805"/>
            <a:ext cx="12192000" cy="426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750FA9-BF8B-4FCE-91F7-1F0759BF3F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F797A"/>
              </a:clrFrom>
              <a:clrTo>
                <a:srgbClr val="0F797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4" t="29307" r="31270" b="30525"/>
          <a:stretch/>
        </p:blipFill>
        <p:spPr>
          <a:xfrm>
            <a:off x="313037" y="131804"/>
            <a:ext cx="1451113" cy="426570"/>
          </a:xfrm>
          <a:prstGeom prst="rect">
            <a:avLst/>
          </a:prstGeom>
        </p:spPr>
      </p:pic>
      <p:sp>
        <p:nvSpPr>
          <p:cNvPr id="271" name="Title 1">
            <a:extLst>
              <a:ext uri="{FF2B5EF4-FFF2-40B4-BE49-F238E27FC236}">
                <a16:creationId xmlns:a16="http://schemas.microsoft.com/office/drawing/2014/main" id="{F12A1432-4DC6-407C-8427-065541C7F4FB}"/>
              </a:ext>
            </a:extLst>
          </p:cNvPr>
          <p:cNvSpPr txBox="1">
            <a:spLocks/>
          </p:cNvSpPr>
          <p:nvPr/>
        </p:nvSpPr>
        <p:spPr>
          <a:xfrm>
            <a:off x="584998" y="1157797"/>
            <a:ext cx="11302202" cy="4989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ES" sz="4000" b="1" dirty="0">
                <a:solidFill>
                  <a:schemeClr val="accent1"/>
                </a:solidFill>
                <a:latin typeface="Rockwell" panose="02060603020205020403" pitchFamily="18" charset="0"/>
              </a:rPr>
              <a:t>PROGRAMA DE ASISTENCIA DE EMERGENCIA PARA ESCUELAS PRIVADAS (EANS, POR SUS SIGLAS EN INGLÉS) </a:t>
            </a:r>
          </a:p>
          <a:p>
            <a:pPr algn="ctr">
              <a:defRPr/>
            </a:pPr>
            <a:endParaRPr lang="es-ES" sz="40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  <a:p>
            <a:pPr algn="ctr">
              <a:defRPr/>
            </a:pPr>
            <a:r>
              <a:rPr lang="es-ES" sz="3600" b="1" i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BAJO LA LEY DEL PLAN DE RESCATE ESTADOUNIDENSE DE 2021 (ARP ACT)</a:t>
            </a:r>
            <a:endParaRPr lang="en-US" sz="3600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Light" panose="020F0302020204030204"/>
            </a:endParaRPr>
          </a:p>
          <a:p>
            <a:pPr algn="ctr"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algn="ctr">
              <a:defRPr/>
            </a:pPr>
            <a:endParaRPr kumimoji="0" lang="es-PR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976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4800" dirty="0">
                <a:solidFill>
                  <a:schemeClr val="accent1"/>
                </a:solidFill>
                <a:latin typeface="Rockwell" panose="02060603020205020403" pitchFamily="18" charset="0"/>
              </a:rPr>
              <a:t>PROPÓSITO Y OBJETIVO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8B0DC-40DE-482D-A3BC-616F027312C4}"/>
              </a:ext>
            </a:extLst>
          </p:cNvPr>
          <p:cNvSpPr/>
          <p:nvPr/>
        </p:nvSpPr>
        <p:spPr>
          <a:xfrm>
            <a:off x="124145" y="867690"/>
            <a:ext cx="115929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altLang="es-PR" sz="2000" dirty="0">
              <a:solidFill>
                <a:schemeClr val="tx2"/>
              </a:solidFill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s-PR" altLang="es-PR" sz="2400" dirty="0">
                <a:solidFill>
                  <a:schemeClr val="tx2"/>
                </a:solidFill>
              </a:rPr>
              <a:t>El propósito de esta presentación es proporcionar información sobre el Programa de Asistencia de Emergencia para Escuelas Privadas </a:t>
            </a:r>
            <a:r>
              <a:rPr lang="es-PR" altLang="es-PR" sz="2400" b="1" dirty="0">
                <a:solidFill>
                  <a:schemeClr val="tx2"/>
                </a:solidFill>
              </a:rPr>
              <a:t>(EANS, por sus siglas en inglés) </a:t>
            </a:r>
            <a:r>
              <a:rPr lang="es-PR" altLang="es-PR" sz="2400" dirty="0">
                <a:solidFill>
                  <a:schemeClr val="tx2"/>
                </a:solidFill>
              </a:rPr>
              <a:t>autorizado por la Ley de Ayuda Suplementaria de Respuesta y Alivio del Coronavirus (CRRSA Act), al cual se le aprobó una segunda ronda por la Ley del Plan de Rescate Estadounidense de 2021 (ARP Act, por sus siglas en inglés).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s-PR" altLang="es-PR" sz="2400" dirty="0">
                <a:solidFill>
                  <a:schemeClr val="tx2"/>
                </a:solidFill>
              </a:rPr>
              <a:t>El objetivo de esta diapositiva es proporcionar a las partes interesadas un entendimiento de los fondos de ARP EANS, los requisitos para participar de los fondos, y los procesos que el DEPR utilizará para administrar estos fondos.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s-E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</a:t>
            </a:r>
            <a:r>
              <a:rPr lang="es-ES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 aclaratoria </a:t>
            </a:r>
            <a:r>
              <a:rPr lang="es-E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brindada en esta presentación será relacionada a los fondos recibidos bajo la Ley ARP, los cuales llamaremos </a:t>
            </a:r>
            <a:r>
              <a:rPr lang="es-E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“EANS 2”. </a:t>
            </a:r>
            <a:endParaRPr lang="es-ES" altLang="es-PR" sz="2400" b="1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026F1D2-A31A-4C46-9F5D-7A37410E4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541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PROGRAMA EANS – LEY ARP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0EEF76-E658-4107-B02D-2AF7904EA5C8}"/>
              </a:ext>
            </a:extLst>
          </p:cNvPr>
          <p:cNvSpPr/>
          <p:nvPr/>
        </p:nvSpPr>
        <p:spPr>
          <a:xfrm>
            <a:off x="124145" y="867690"/>
            <a:ext cx="115929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altLang="es-PR" sz="2000" dirty="0">
              <a:solidFill>
                <a:schemeClr val="tx2"/>
              </a:solidFill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El Departamento de Educación de Puerto Rico (DEPR) recibió una subvención federal bajo el programa </a:t>
            </a:r>
            <a:r>
              <a:rPr lang="es-ES" sz="2400" i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Emergency Assistance to Non-Public Schools 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(EANS) por la cantidad de $104,161,180, el 28 de junio de 2021, como parte de la Ley de Ayuda Suplementaria de Respuesta y Alivio del Coronavirus (CRRSA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s-PR" sz="24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s-E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Ley del Plan de Rescate Estadounidense de 2021 (ARP </a:t>
            </a:r>
            <a:r>
              <a:rPr lang="es-E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lang="es-E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aprobada el 11 de marzo de 2021, aprobó el programa EANS y el 24 de septiembre de 2021 el DEPR recibió una subvención federal adicional por la cantidad de 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$104,193,482.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programa ha sido  creado con el propósito de brindar servicios o asistencia a las  escuelas privadas elegibles para manejar las interrupciones educativas causadas por la emergencia del COVID-19.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DF5A7A-2771-45FC-AD37-FA416A157B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2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PROGRAMA EANS - LEY ARP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D7ECD-56EB-46BB-8CA2-CDB67A1C0BE6}"/>
              </a:ext>
            </a:extLst>
          </p:cNvPr>
          <p:cNvSpPr/>
          <p:nvPr/>
        </p:nvSpPr>
        <p:spPr>
          <a:xfrm>
            <a:off x="124145" y="867690"/>
            <a:ext cx="115929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ES" sz="2000" dirty="0">
              <a:solidFill>
                <a:schemeClr val="tx2"/>
              </a:solidFill>
            </a:endParaRPr>
          </a:p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r>
              <a:rPr lang="es-PR" sz="2400" dirty="0">
                <a:solidFill>
                  <a:schemeClr val="tx2"/>
                </a:solidFill>
              </a:rPr>
              <a:t>Los requisitos de </a:t>
            </a:r>
            <a:r>
              <a:rPr lang="es-PR" sz="2400" b="1" dirty="0">
                <a:solidFill>
                  <a:schemeClr val="tx2"/>
                </a:solidFill>
              </a:rPr>
              <a:t>“EANS 2” </a:t>
            </a:r>
            <a:r>
              <a:rPr lang="es-PR" sz="2400" dirty="0">
                <a:solidFill>
                  <a:schemeClr val="tx2"/>
                </a:solidFill>
              </a:rPr>
              <a:t>son los mismos que los de la sección 312 (d) de la Ley CRRSA, con las siguiente dos excepciones: </a:t>
            </a:r>
          </a:p>
          <a:p>
            <a:pPr marL="806450" lvl="1" indent="-4572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+mj-lt"/>
              <a:buAutoNum type="arabicPeriod"/>
              <a:defRPr/>
            </a:pPr>
            <a:r>
              <a:rPr lang="es-PR" sz="2400" dirty="0">
                <a:solidFill>
                  <a:schemeClr val="tx2"/>
                </a:solidFill>
              </a:rPr>
              <a:t>el DEPR solo puede proporcionar servicios o asistencia bajo “EANS 2” a escuelas privadas </a:t>
            </a:r>
            <a:r>
              <a:rPr lang="es-PR" sz="2400" i="1" u="sng" dirty="0">
                <a:solidFill>
                  <a:schemeClr val="tx2"/>
                </a:solidFill>
              </a:rPr>
              <a:t>cuya matricula incluya un porcentaje significativo de estudiantes de bajos ingresos</a:t>
            </a:r>
            <a:r>
              <a:rPr lang="es-PR" sz="2400" dirty="0">
                <a:solidFill>
                  <a:schemeClr val="tx2"/>
                </a:solidFill>
              </a:rPr>
              <a:t> y sean los </a:t>
            </a:r>
            <a:r>
              <a:rPr lang="es-PR" sz="2400" i="1" u="sng" dirty="0">
                <a:solidFill>
                  <a:schemeClr val="tx2"/>
                </a:solidFill>
              </a:rPr>
              <a:t>más afectados por el COVID-19 </a:t>
            </a:r>
            <a:r>
              <a:rPr lang="es-PR" sz="2400" dirty="0">
                <a:solidFill>
                  <a:schemeClr val="tx2"/>
                </a:solidFill>
              </a:rPr>
              <a:t>y </a:t>
            </a:r>
          </a:p>
          <a:p>
            <a:pPr marL="806450" lvl="1" indent="-4572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+mj-lt"/>
              <a:buAutoNum type="arabicPeriod"/>
              <a:defRPr/>
            </a:pPr>
            <a:r>
              <a:rPr lang="es-PR" sz="2400" dirty="0">
                <a:solidFill>
                  <a:schemeClr val="tx2"/>
                </a:solidFill>
              </a:rPr>
              <a:t>el DEPR </a:t>
            </a:r>
            <a:r>
              <a:rPr lang="es-PR" sz="2400" i="1" u="sng" dirty="0">
                <a:solidFill>
                  <a:schemeClr val="tx2"/>
                </a:solidFill>
              </a:rPr>
              <a:t>no puede utilizar los fondos de “EANS 2” para proporcionar reembolsos a ninguna escuela privada</a:t>
            </a:r>
            <a:r>
              <a:rPr lang="es-PR" sz="2400" dirty="0">
                <a:solidFill>
                  <a:schemeClr val="tx2"/>
                </a:solidFill>
              </a:rPr>
              <a:t> por los costos incurridos para cubrir el impacto de la emergencia COVID-19.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P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lang="es-ES" altLang="es-PR" sz="2400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079B258-E98D-4482-98F2-0699947CA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554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CRITERIOS DE ELEGIBILIDAD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D7ECD-56EB-46BB-8CA2-CDB67A1C0BE6}"/>
              </a:ext>
            </a:extLst>
          </p:cNvPr>
          <p:cNvSpPr/>
          <p:nvPr/>
        </p:nvSpPr>
        <p:spPr>
          <a:xfrm>
            <a:off x="124145" y="867690"/>
            <a:ext cx="1159293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altLang="es-PR" sz="2000" dirty="0">
              <a:solidFill>
                <a:schemeClr val="tx2"/>
              </a:solidFill>
            </a:endParaRPr>
          </a:p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r>
              <a:rPr lang="es-PR" altLang="es-PR" sz="2800" dirty="0">
                <a:solidFill>
                  <a:schemeClr val="tx2"/>
                </a:solidFill>
              </a:rPr>
              <a:t>Para propósitos del programa </a:t>
            </a:r>
            <a:r>
              <a:rPr lang="es-PR" sz="2800" dirty="0">
                <a:solidFill>
                  <a:schemeClr val="tx2"/>
                </a:solidFill>
              </a:rPr>
              <a:t>“EANS 2” </a:t>
            </a:r>
            <a:r>
              <a:rPr lang="es-PR" altLang="es-PR" sz="2800" dirty="0">
                <a:solidFill>
                  <a:schemeClr val="tx2"/>
                </a:solidFill>
              </a:rPr>
              <a:t>, una escuela privada elegible es una escuela primaria o secundaria (K-12mo) que: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ES" sz="2800" dirty="0">
                <a:solidFill>
                  <a:schemeClr val="tx2"/>
                </a:solidFill>
              </a:rPr>
              <a:t>Es una escuela sin fines de lucro.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800" dirty="0">
                <a:solidFill>
                  <a:schemeClr val="tx2"/>
                </a:solidFill>
              </a:rPr>
              <a:t>Está acreditada, autorizada o de otro modo opera de acuerdo con la ley estatal.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ES" sz="2800" dirty="0">
                <a:solidFill>
                  <a:schemeClr val="tx2"/>
                </a:solidFill>
              </a:rPr>
              <a:t>Existía y operaba antes del 13 de marzo de 2020. 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800" dirty="0">
                <a:solidFill>
                  <a:schemeClr val="tx2"/>
                </a:solidFill>
              </a:rPr>
              <a:t>No solicitó, ni recibió, ni recibirá un préstamo bajo el Programa de Protección de Cheques de Pago (</a:t>
            </a:r>
            <a:r>
              <a:rPr lang="es-PR" sz="2800" dirty="0" err="1">
                <a:solidFill>
                  <a:schemeClr val="tx2"/>
                </a:solidFill>
              </a:rPr>
              <a:t>Paycheck</a:t>
            </a:r>
            <a:r>
              <a:rPr lang="es-PR" sz="2800" dirty="0">
                <a:solidFill>
                  <a:schemeClr val="tx2"/>
                </a:solidFill>
              </a:rPr>
              <a:t> </a:t>
            </a:r>
            <a:r>
              <a:rPr lang="es-PR" sz="2800" dirty="0" err="1">
                <a:solidFill>
                  <a:schemeClr val="tx2"/>
                </a:solidFill>
              </a:rPr>
              <a:t>Protection</a:t>
            </a:r>
            <a:r>
              <a:rPr lang="es-PR" sz="2800" dirty="0">
                <a:solidFill>
                  <a:schemeClr val="tx2"/>
                </a:solidFill>
              </a:rPr>
              <a:t> </a:t>
            </a:r>
            <a:r>
              <a:rPr lang="es-PR" sz="2800" dirty="0" err="1">
                <a:solidFill>
                  <a:schemeClr val="tx2"/>
                </a:solidFill>
              </a:rPr>
              <a:t>Program</a:t>
            </a:r>
            <a:r>
              <a:rPr lang="es-PR" sz="2800" dirty="0">
                <a:solidFill>
                  <a:schemeClr val="tx2"/>
                </a:solidFill>
              </a:rPr>
              <a:t>, PPP) en o después del 27 de diciembre de 2020. 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7317661-7E91-4AB4-8C32-CDCE1799E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782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DATOS REQUERIDOS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D7ECD-56EB-46BB-8CA2-CDB67A1C0BE6}"/>
              </a:ext>
            </a:extLst>
          </p:cNvPr>
          <p:cNvSpPr/>
          <p:nvPr/>
        </p:nvSpPr>
        <p:spPr>
          <a:xfrm>
            <a:off x="124145" y="867690"/>
            <a:ext cx="115929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ES" sz="2000" dirty="0">
              <a:solidFill>
                <a:schemeClr val="tx2"/>
              </a:solidFill>
            </a:endParaRPr>
          </a:p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r>
              <a:rPr lang="es-ES" sz="2000" dirty="0">
                <a:solidFill>
                  <a:schemeClr val="tx2"/>
                </a:solidFill>
              </a:rPr>
              <a:t>Como mínimo, el DEPR debe solicitar la siguiente información de una escuela privada elegible:</a:t>
            </a:r>
            <a:endParaRPr lang="es-PR" sz="2000" dirty="0">
              <a:solidFill>
                <a:schemeClr val="tx2"/>
              </a:solidFill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El número y porcentaje de estudiantes de familias de bajos ingresos matriculados en la escuela privada en el año escolar 2019-2020.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Información sobre el impacto de COVID-19 en la escuela privada para que el DEPR pueda priorizar apropiadamente la provisión de servicios y asistencia.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Una descripción de los servicios de emergencia o asistencia que la escuela privada solicita que sea proporcionada por el DEPR y </a:t>
            </a:r>
            <a:r>
              <a:rPr lang="es-ES" sz="2000" dirty="0">
                <a:solidFill>
                  <a:schemeClr val="tx2"/>
                </a:solidFill>
              </a:rPr>
              <a:t>como los mismos ayudan en el proceso de recuperación de los procesos educativos causados por dicho evento.</a:t>
            </a:r>
            <a:r>
              <a:rPr lang="es-PR" sz="2000" dirty="0">
                <a:solidFill>
                  <a:schemeClr val="tx2"/>
                </a:solidFill>
              </a:rPr>
              <a:t> 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Si la escuela privada recibió un préstamo garantizado por el PPP de la Asociación de Pequeñas Empresas antes del 27 de diciembre de 2020, y el monto de dicho préstamo recibido.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Una garantía de que la escuela privada no solicitó ni recibirá un préstamo PPP el 27 de diciembre de 2020 o después. </a:t>
            </a:r>
            <a:r>
              <a:rPr lang="es-P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P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lang="es-ES" altLang="es-PR" sz="2400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526D48-E616-4060-9000-D3A4FD132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48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DOCUMENTOS REQUERIDOS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D7ECD-56EB-46BB-8CA2-CDB67A1C0BE6}"/>
              </a:ext>
            </a:extLst>
          </p:cNvPr>
          <p:cNvSpPr/>
          <p:nvPr/>
        </p:nvSpPr>
        <p:spPr>
          <a:xfrm>
            <a:off x="124145" y="867690"/>
            <a:ext cx="115929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ES" sz="2000" dirty="0">
              <a:solidFill>
                <a:schemeClr val="tx2"/>
              </a:solidFill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lang="es-ES" altLang="es-PR" sz="2400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526D48-E616-4060-9000-D3A4FD132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280EA7B-7D3A-443C-8C92-0D94321C176D}"/>
              </a:ext>
            </a:extLst>
          </p:cNvPr>
          <p:cNvSpPr/>
          <p:nvPr/>
        </p:nvSpPr>
        <p:spPr>
          <a:xfrm>
            <a:off x="124145" y="867690"/>
            <a:ext cx="1159293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ES" sz="2000" dirty="0">
              <a:solidFill>
                <a:schemeClr val="tx2"/>
              </a:solidFill>
            </a:endParaRPr>
          </a:p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r>
              <a:rPr lang="en-US" sz="2400" dirty="0">
                <a:solidFill>
                  <a:schemeClr val="tx2"/>
                </a:solidFill>
              </a:rPr>
              <a:t>Debe </a:t>
            </a:r>
            <a:r>
              <a:rPr lang="en-US" sz="2400" dirty="0" err="1">
                <a:solidFill>
                  <a:schemeClr val="tx2"/>
                </a:solidFill>
              </a:rPr>
              <a:t>incluir</a:t>
            </a:r>
            <a:r>
              <a:rPr lang="en-US" sz="2400" dirty="0">
                <a:solidFill>
                  <a:schemeClr val="tx2"/>
                </a:solidFill>
              </a:rPr>
              <a:t> junto con </a:t>
            </a:r>
            <a:r>
              <a:rPr lang="en-US" sz="2400" dirty="0" err="1">
                <a:solidFill>
                  <a:schemeClr val="tx2"/>
                </a:solidFill>
              </a:rPr>
              <a:t>su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solicitud</a:t>
            </a:r>
            <a:r>
              <a:rPr lang="en-US" sz="2400" dirty="0">
                <a:solidFill>
                  <a:schemeClr val="tx2"/>
                </a:solidFill>
              </a:rPr>
              <a:t> los </a:t>
            </a:r>
            <a:r>
              <a:rPr lang="en-US" sz="2400" dirty="0" err="1">
                <a:solidFill>
                  <a:schemeClr val="tx2"/>
                </a:solidFill>
              </a:rPr>
              <a:t>siguientes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documentos</a:t>
            </a:r>
            <a:r>
              <a:rPr lang="en-US" sz="2400" dirty="0">
                <a:solidFill>
                  <a:schemeClr val="tx2"/>
                </a:solidFill>
              </a:rPr>
              <a:t>:</a:t>
            </a:r>
            <a:endParaRPr lang="es-PR" sz="2400" dirty="0">
              <a:solidFill>
                <a:schemeClr val="tx2"/>
              </a:solidFill>
            </a:endParaRP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altLang="es-PR" sz="2400" dirty="0">
                <a:solidFill>
                  <a:schemeClr val="tx2"/>
                </a:solidFill>
              </a:rPr>
              <a:t>Certificado de Good Standing o Certificación de Existencia vigente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altLang="es-PR" sz="2400" dirty="0">
                <a:solidFill>
                  <a:schemeClr val="tx2"/>
                </a:solidFill>
              </a:rPr>
              <a:t>Registro de Educación Básica vigente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s-ES" altLang="es-PR" sz="2400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56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1ECB8F-F59A-4942-A5E0-5B478B75F1C9}"/>
              </a:ext>
            </a:extLst>
          </p:cNvPr>
          <p:cNvSpPr/>
          <p:nvPr/>
        </p:nvSpPr>
        <p:spPr>
          <a:xfrm>
            <a:off x="0" y="6400800"/>
            <a:ext cx="12192000" cy="284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7A0D8-5C1F-4CA9-A686-2924BCB38D61}"/>
              </a:ext>
            </a:extLst>
          </p:cNvPr>
          <p:cNvSpPr txBox="1"/>
          <p:nvPr/>
        </p:nvSpPr>
        <p:spPr>
          <a:xfrm>
            <a:off x="124145" y="8816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Rockwell" panose="02060603020205020403" pitchFamily="18" charset="0"/>
              </a:rPr>
              <a:t>SERVICIOS Y ASISTENCIA</a:t>
            </a:r>
            <a:endParaRPr lang="es-PR" sz="4800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D7ECD-56EB-46BB-8CA2-CDB67A1C0BE6}"/>
              </a:ext>
            </a:extLst>
          </p:cNvPr>
          <p:cNvSpPr/>
          <p:nvPr/>
        </p:nvSpPr>
        <p:spPr>
          <a:xfrm>
            <a:off x="124145" y="867690"/>
            <a:ext cx="1159293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endParaRPr lang="es-PR" altLang="es-PR" sz="2000" dirty="0">
              <a:solidFill>
                <a:schemeClr val="tx2"/>
              </a:solidFill>
            </a:endParaRPr>
          </a:p>
          <a:p>
            <a:pPr marL="349250" lvl="1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defRPr/>
            </a:pPr>
            <a:r>
              <a:rPr lang="es-PR" altLang="es-PR" sz="2000" dirty="0">
                <a:solidFill>
                  <a:schemeClr val="tx2"/>
                </a:solidFill>
              </a:rPr>
              <a:t>Una escuela privada puede solicitar recibir servicios y asistencia del DEPR o sus contratistas para atender las interrupciones educativas resultantes de COVID-19 para: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Suministros para higienizar, desinfectar y limpiar las instalaciones escolares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Equipo de Protección Personal (EPP)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Mejorar los sistemas de ventilación, incluyendo ventanas y/o sistemas de purificación de aire portátiles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PR" sz="2000" dirty="0">
                <a:solidFill>
                  <a:schemeClr val="tx2"/>
                </a:solidFill>
              </a:rPr>
              <a:t>Capacitación y desarrollo profesional para el personal escolar sobre los procesos de desinfección, el uso del EPP y sobre como minimizar la propagación del COVID-19 y otras enfermedades infecciosas.</a:t>
            </a: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ES" sz="2000" dirty="0">
                <a:solidFill>
                  <a:schemeClr val="tx2"/>
                </a:solidFill>
              </a:rPr>
              <a:t>Barreras físicas para facilitar el distanciamiento social</a:t>
            </a:r>
            <a:endParaRPr lang="es-PR" sz="2000" dirty="0">
              <a:solidFill>
                <a:schemeClr val="tx2"/>
              </a:solidFill>
            </a:endParaRPr>
          </a:p>
          <a:p>
            <a:pPr marL="692150" marR="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r>
              <a:rPr lang="es-ES" sz="2000" dirty="0">
                <a:solidFill>
                  <a:schemeClr val="tx2"/>
                </a:solidFill>
              </a:rPr>
              <a:t>Otros materiales, suministros y/o equipos recomendados por el CDC para la reapertura y operación de las escuelas, para mantener de manera efectiva la salud y seguridad de los estudiantes y del personal escolar.</a:t>
            </a:r>
            <a:endParaRPr lang="es-PR" sz="2000" dirty="0">
              <a:solidFill>
                <a:schemeClr val="tx2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2000" dirty="0">
                <a:solidFill>
                  <a:schemeClr val="tx2"/>
                </a:solidFill>
              </a:rPr>
              <a:t> </a:t>
            </a:r>
          </a:p>
          <a:p>
            <a:pPr marL="692150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lang="es-ES" altLang="es-PR" sz="2400" dirty="0">
              <a:solidFill>
                <a:schemeClr val="tx2"/>
              </a:solidFill>
            </a:endParaRPr>
          </a:p>
          <a:p>
            <a:pPr marL="63500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ü"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FB3317-0048-420A-A6CF-77A0F3F41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9" y="6027002"/>
            <a:ext cx="1727469" cy="83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168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000000"/>
      </a:dk2>
      <a:lt2>
        <a:srgbClr val="E7E6E6"/>
      </a:lt2>
      <a:accent1>
        <a:srgbClr val="067A7A"/>
      </a:accent1>
      <a:accent2>
        <a:srgbClr val="25B5A9"/>
      </a:accent2>
      <a:accent3>
        <a:srgbClr val="2CE4D4"/>
      </a:accent3>
      <a:accent4>
        <a:srgbClr val="CBBF01"/>
      </a:accent4>
      <a:accent5>
        <a:srgbClr val="EBAC33"/>
      </a:accent5>
      <a:accent6>
        <a:srgbClr val="7F7F7F"/>
      </a:accent6>
      <a:hlink>
        <a:srgbClr val="25B5A9"/>
      </a:hlink>
      <a:folHlink>
        <a:srgbClr val="2CE4D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DE Color Pallet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25A54"/>
      </a:accent1>
      <a:accent2>
        <a:srgbClr val="CBBF01"/>
      </a:accent2>
      <a:accent3>
        <a:srgbClr val="7F7F7F"/>
      </a:accent3>
      <a:accent4>
        <a:srgbClr val="067A7A"/>
      </a:accent4>
      <a:accent5>
        <a:srgbClr val="25B5A9"/>
      </a:accent5>
      <a:accent6>
        <a:srgbClr val="2CE4D4"/>
      </a:accent6>
      <a:hlink>
        <a:srgbClr val="25B5A9"/>
      </a:hlink>
      <a:folHlink>
        <a:srgbClr val="CBBF0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86888</TotalTime>
  <Words>1464</Words>
  <Application>Microsoft Macintosh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Raleway</vt:lpstr>
      <vt:lpstr>Rockwell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Daileen Carrion</dc:creator>
  <cp:lastModifiedBy>Microsoft user</cp:lastModifiedBy>
  <cp:revision>123</cp:revision>
  <cp:lastPrinted>2021-10-21T13:14:30Z</cp:lastPrinted>
  <dcterms:created xsi:type="dcterms:W3CDTF">2021-03-08T13:52:19Z</dcterms:created>
  <dcterms:modified xsi:type="dcterms:W3CDTF">2021-10-25T15:54:59Z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623a7f-4aec-4980-abf7-42194908fdf7_Enabled">
    <vt:lpwstr>true</vt:lpwstr>
  </property>
  <property fmtid="{D5CDD505-2E9C-101B-9397-08002B2CF9AE}" pid="3" name="MSIP_Label_e8623a7f-4aec-4980-abf7-42194908fdf7_SetDate">
    <vt:lpwstr>2021-03-22T00:58:44Z</vt:lpwstr>
  </property>
  <property fmtid="{D5CDD505-2E9C-101B-9397-08002B2CF9AE}" pid="4" name="MSIP_Label_e8623a7f-4aec-4980-abf7-42194908fdf7_Method">
    <vt:lpwstr>Privileged</vt:lpwstr>
  </property>
  <property fmtid="{D5CDD505-2E9C-101B-9397-08002B2CF9AE}" pid="5" name="MSIP_Label_e8623a7f-4aec-4980-abf7-42194908fdf7_Name">
    <vt:lpwstr>e8623a7f-4aec-4980-abf7-42194908fdf7</vt:lpwstr>
  </property>
  <property fmtid="{D5CDD505-2E9C-101B-9397-08002B2CF9AE}" pid="6" name="MSIP_Label_e8623a7f-4aec-4980-abf7-42194908fdf7_SiteId">
    <vt:lpwstr>c82f2d55-67d0-4a4a-8820-2f84a18c1cdd</vt:lpwstr>
  </property>
  <property fmtid="{D5CDD505-2E9C-101B-9397-08002B2CF9AE}" pid="7" name="MSIP_Label_e8623a7f-4aec-4980-abf7-42194908fdf7_ActionId">
    <vt:lpwstr>dd6a987b-647d-4f8e-9aa5-ea66315c8d3e</vt:lpwstr>
  </property>
  <property fmtid="{D5CDD505-2E9C-101B-9397-08002B2CF9AE}" pid="8" name="MSIP_Label_e8623a7f-4aec-4980-abf7-42194908fdf7_ContentBits">
    <vt:lpwstr>0</vt:lpwstr>
  </property>
</Properties>
</file>