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Lst>
  <p:notesMasterIdLst>
    <p:notesMasterId r:id="rId4"/>
  </p:notesMasterIdLst>
  <p:sldIdLst>
    <p:sldId id="256" r:id="rId3"/>
  </p:sldIdLst>
  <p:sldSz cx="6858000" cy="9144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1"/>
    <p:restoredTop sz="94677"/>
  </p:normalViewPr>
  <p:slideViewPr>
    <p:cSldViewPr snapToGrid="0" snapToObjects="1">
      <p:cViewPr varScale="1">
        <p:scale>
          <a:sx n="60" d="100"/>
          <a:sy n="60" d="100"/>
        </p:scale>
        <p:origin x="245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9692539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spcAft>
                <a:spcPts val="0"/>
              </a:spcAft>
              <a:buNone/>
            </a:pPr>
            <a:endParaRPr/>
          </a:p>
          <a:p>
            <a:pPr marL="0" lvl="0" indent="0">
              <a:spcBef>
                <a:spcPts val="0"/>
              </a:spcBef>
              <a:spcAft>
                <a:spcPts val="0"/>
              </a:spcAft>
              <a:buNone/>
            </a:pPr>
            <a:endParaRPr/>
          </a:p>
        </p:txBody>
      </p:sp>
      <p:sp>
        <p:nvSpPr>
          <p:cNvPr id="232" name="Shape 232"/>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843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514350" y="1496484"/>
            <a:ext cx="5829300" cy="3183467"/>
          </a:xfrm>
          <a:prstGeom prst="rect">
            <a:avLst/>
          </a:prstGeom>
          <a:noFill/>
          <a:ln>
            <a:noFill/>
          </a:ln>
        </p:spPr>
        <p:txBody>
          <a:bodyPr wrap="square" lIns="91425" tIns="91425" rIns="91425" bIns="91425" anchor="b" anchorCtr="0"/>
          <a:lstStyle>
            <a:lvl1pPr marL="0" marR="0" lvl="0" indent="0" algn="ctr"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857250" y="4802717"/>
            <a:ext cx="5143500" cy="2207683"/>
          </a:xfrm>
          <a:prstGeom prst="rect">
            <a:avLst/>
          </a:prstGeom>
          <a:noFill/>
          <a:ln>
            <a:noFill/>
          </a:ln>
        </p:spPr>
        <p:txBody>
          <a:bodyPr wrap="square" lIns="91425" tIns="91425" rIns="91425" bIns="91425" anchor="t" anchorCtr="0"/>
          <a:lstStyle>
            <a:lvl1pPr marL="0" marR="0" lvl="0" indent="0" algn="ctr"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375"/>
              </a:spcBef>
              <a:spcAft>
                <a:spcPts val="0"/>
              </a:spcAft>
              <a:buClr>
                <a:schemeClr val="dk1"/>
              </a:buClr>
              <a:buSzPts val="1350"/>
              <a:buFont typeface="Arial"/>
              <a:buNone/>
              <a:defRPr sz="135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0" i="0" u="none" strike="noStrike" cap="none">
                <a:solidFill>
                  <a:srgbClr val="888888"/>
                </a:solidFill>
                <a:latin typeface="Calibri"/>
                <a:ea typeface="Calibri"/>
                <a:cs typeface="Calibri"/>
                <a:sym typeface="Calibri"/>
              </a:rPr>
              <a:t>‹#›</a:t>
            </a:fld>
            <a:endParaRPr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71488" y="486836"/>
            <a:ext cx="5915025" cy="1767417"/>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528108" y="2377546"/>
            <a:ext cx="5801784" cy="5915025"/>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772576" y="3622015"/>
            <a:ext cx="7749117" cy="1478756"/>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227799" y="2186121"/>
            <a:ext cx="7749117" cy="4350544"/>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14350" y="1496484"/>
            <a:ext cx="5829300" cy="3183467"/>
          </a:xfrm>
          <a:prstGeom prst="rect">
            <a:avLst/>
          </a:prstGeom>
          <a:noFill/>
          <a:ln>
            <a:noFill/>
          </a:ln>
        </p:spPr>
        <p:txBody>
          <a:bodyPr wrap="square" lIns="45725" tIns="45725" rIns="45725" bIns="45725" anchor="b" anchorCtr="0"/>
          <a:lstStyle>
            <a:lvl1pPr marL="0" marR="0" lvl="0" indent="0" algn="ctr"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88" name="Shape 88"/>
          <p:cNvSpPr txBox="1">
            <a:spLocks noGrp="1"/>
          </p:cNvSpPr>
          <p:nvPr>
            <p:ph type="subTitle" idx="1"/>
          </p:nvPr>
        </p:nvSpPr>
        <p:spPr>
          <a:xfrm>
            <a:off x="857250" y="4802718"/>
            <a:ext cx="5143500" cy="2207682"/>
          </a:xfrm>
          <a:prstGeom prst="rect">
            <a:avLst/>
          </a:prstGeom>
          <a:noFill/>
          <a:ln>
            <a:noFill/>
          </a:ln>
        </p:spPr>
        <p:txBody>
          <a:bodyPr wrap="square" lIns="45725" tIns="45725" rIns="45725" bIns="45725" anchor="t" anchorCtr="0"/>
          <a:lstStyle>
            <a:lvl1pPr marL="0" marR="0" lvl="0" indent="0" algn="ctr" rtl="0">
              <a:lnSpc>
                <a:spcPct val="90000"/>
              </a:lnSpc>
              <a:spcBef>
                <a:spcPts val="8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b="0" i="0" u="none" strike="noStrike" cap="none">
                <a:solidFill>
                  <a:srgbClr val="888888"/>
                </a:solidFill>
                <a:latin typeface="Calibri"/>
                <a:ea typeface="Calibri"/>
                <a:cs typeface="Calibri"/>
                <a:sym typeface="Calibri"/>
              </a:rPr>
              <a:t>‹#›</a:t>
            </a:fld>
            <a:endParaRPr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2"/>
        <p:cNvGrpSpPr/>
        <p:nvPr/>
      </p:nvGrpSpPr>
      <p:grpSpPr>
        <a:xfrm>
          <a:off x="0" y="0"/>
          <a:ext cx="0" cy="0"/>
          <a:chOff x="0" y="0"/>
          <a:chExt cx="0" cy="0"/>
        </a:xfrm>
      </p:grpSpPr>
      <p:sp>
        <p:nvSpPr>
          <p:cNvPr id="93" name="Shape 93"/>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1488" y="486835"/>
            <a:ext cx="5915025" cy="1767417"/>
          </a:xfrm>
          <a:prstGeom prst="rect">
            <a:avLst/>
          </a:prstGeom>
          <a:noFill/>
          <a:ln>
            <a:noFill/>
          </a:ln>
        </p:spPr>
        <p:txBody>
          <a:bodyPr wrap="square" lIns="45725" tIns="45725" rIns="45725" bIns="457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98" name="Shape 98"/>
          <p:cNvSpPr txBox="1">
            <a:spLocks noGrp="1"/>
          </p:cNvSpPr>
          <p:nvPr>
            <p:ph type="body" idx="1"/>
          </p:nvPr>
        </p:nvSpPr>
        <p:spPr>
          <a:xfrm>
            <a:off x="471488" y="2434166"/>
            <a:ext cx="5915025" cy="5801784"/>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67916" y="2279653"/>
            <a:ext cx="5915025" cy="3803650"/>
          </a:xfrm>
          <a:prstGeom prst="rect">
            <a:avLst/>
          </a:prstGeom>
          <a:noFill/>
          <a:ln>
            <a:noFill/>
          </a:ln>
        </p:spPr>
        <p:txBody>
          <a:bodyPr wrap="square" lIns="45725" tIns="45725" rIns="45725" bIns="45725" anchor="b" anchorCtr="0"/>
          <a:lstStyle>
            <a:lvl1pPr marL="0" marR="0" lvl="0" indent="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04" name="Shape 104"/>
          <p:cNvSpPr txBox="1">
            <a:spLocks noGrp="1"/>
          </p:cNvSpPr>
          <p:nvPr>
            <p:ph type="body" idx="1"/>
          </p:nvPr>
        </p:nvSpPr>
        <p:spPr>
          <a:xfrm>
            <a:off x="467916" y="6119286"/>
            <a:ext cx="5915025" cy="2000250"/>
          </a:xfrm>
          <a:prstGeom prst="rect">
            <a:avLst/>
          </a:prstGeom>
          <a:noFill/>
          <a:ln>
            <a:noFill/>
          </a:ln>
        </p:spPr>
        <p:txBody>
          <a:bodyPr wrap="square" lIns="45725" tIns="45725" rIns="45725" bIns="45725" anchor="t" anchorCtr="0"/>
          <a:lstStyle>
            <a:lvl1pPr marL="457200" marR="0" lvl="0" indent="-228600" algn="l" rtl="0">
              <a:lnSpc>
                <a:spcPct val="90000"/>
              </a:lnSpc>
              <a:spcBef>
                <a:spcPts val="8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105" name="Shape 105"/>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71488" y="486835"/>
            <a:ext cx="5915025" cy="1767417"/>
          </a:xfrm>
          <a:prstGeom prst="rect">
            <a:avLst/>
          </a:prstGeom>
          <a:noFill/>
          <a:ln>
            <a:noFill/>
          </a:ln>
        </p:spPr>
        <p:txBody>
          <a:bodyPr wrap="square" lIns="45725" tIns="45725" rIns="45725" bIns="457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10" name="Shape 110"/>
          <p:cNvSpPr txBox="1">
            <a:spLocks noGrp="1"/>
          </p:cNvSpPr>
          <p:nvPr>
            <p:ph type="body" idx="1"/>
          </p:nvPr>
        </p:nvSpPr>
        <p:spPr>
          <a:xfrm>
            <a:off x="471488" y="2434166"/>
            <a:ext cx="2914650" cy="5801784"/>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body" idx="2"/>
          </p:nvPr>
        </p:nvSpPr>
        <p:spPr>
          <a:xfrm>
            <a:off x="3471863" y="2434166"/>
            <a:ext cx="2914650" cy="5801784"/>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72381" y="486835"/>
            <a:ext cx="5915025" cy="1767417"/>
          </a:xfrm>
          <a:prstGeom prst="rect">
            <a:avLst/>
          </a:prstGeom>
          <a:noFill/>
          <a:ln>
            <a:noFill/>
          </a:ln>
        </p:spPr>
        <p:txBody>
          <a:bodyPr wrap="square" lIns="45725" tIns="45725" rIns="45725" bIns="457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17" name="Shape 117"/>
          <p:cNvSpPr txBox="1">
            <a:spLocks noGrp="1"/>
          </p:cNvSpPr>
          <p:nvPr>
            <p:ph type="body" idx="1"/>
          </p:nvPr>
        </p:nvSpPr>
        <p:spPr>
          <a:xfrm>
            <a:off x="472381" y="2241551"/>
            <a:ext cx="2901255" cy="1098549"/>
          </a:xfrm>
          <a:prstGeom prst="rect">
            <a:avLst/>
          </a:prstGeom>
          <a:noFill/>
          <a:ln>
            <a:noFill/>
          </a:ln>
        </p:spPr>
        <p:txBody>
          <a:bodyPr wrap="square" lIns="45725" tIns="45725" rIns="45725" bIns="4572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2"/>
          </p:nvPr>
        </p:nvSpPr>
        <p:spPr>
          <a:xfrm>
            <a:off x="472381" y="3340100"/>
            <a:ext cx="2901255" cy="4912784"/>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body" idx="3"/>
          </p:nvPr>
        </p:nvSpPr>
        <p:spPr>
          <a:xfrm>
            <a:off x="3471863" y="2241551"/>
            <a:ext cx="2915543" cy="1098549"/>
          </a:xfrm>
          <a:prstGeom prst="rect">
            <a:avLst/>
          </a:prstGeom>
          <a:noFill/>
          <a:ln>
            <a:noFill/>
          </a:ln>
        </p:spPr>
        <p:txBody>
          <a:bodyPr wrap="square" lIns="45725" tIns="45725" rIns="45725" bIns="4572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body" idx="4"/>
          </p:nvPr>
        </p:nvSpPr>
        <p:spPr>
          <a:xfrm>
            <a:off x="3471863" y="3340100"/>
            <a:ext cx="2915543" cy="4912784"/>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71488" y="486835"/>
            <a:ext cx="5915025" cy="1767417"/>
          </a:xfrm>
          <a:prstGeom prst="rect">
            <a:avLst/>
          </a:prstGeom>
          <a:noFill/>
          <a:ln>
            <a:noFill/>
          </a:ln>
        </p:spPr>
        <p:txBody>
          <a:bodyPr wrap="square" lIns="45725" tIns="45725" rIns="45725" bIns="457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26" name="Shape 126"/>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72381" y="609600"/>
            <a:ext cx="2211883" cy="2133600"/>
          </a:xfrm>
          <a:prstGeom prst="rect">
            <a:avLst/>
          </a:prstGeom>
          <a:noFill/>
          <a:ln>
            <a:noFill/>
          </a:ln>
        </p:spPr>
        <p:txBody>
          <a:bodyPr wrap="square" lIns="45725" tIns="45725" rIns="45725" bIns="45725" anchor="b" anchorCtr="0"/>
          <a:lstStyle>
            <a:lvl1pPr marL="0" marR="0" lvl="0" indent="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31" name="Shape 131"/>
          <p:cNvSpPr txBox="1">
            <a:spLocks noGrp="1"/>
          </p:cNvSpPr>
          <p:nvPr>
            <p:ph type="body" idx="1"/>
          </p:nvPr>
        </p:nvSpPr>
        <p:spPr>
          <a:xfrm>
            <a:off x="2915544" y="1316569"/>
            <a:ext cx="3471862" cy="6498166"/>
          </a:xfrm>
          <a:prstGeom prst="rect">
            <a:avLst/>
          </a:prstGeom>
          <a:noFill/>
          <a:ln>
            <a:noFill/>
          </a:ln>
        </p:spPr>
        <p:txBody>
          <a:bodyPr wrap="square" lIns="45725" tIns="45725" rIns="45725" bIns="45725" anchor="t" anchorCtr="0"/>
          <a:lstStyle>
            <a:lvl1pPr marL="457200" marR="0" lvl="0" indent="-381000" algn="l" rtl="0">
              <a:lnSpc>
                <a:spcPct val="90000"/>
              </a:lnSpc>
              <a:spcBef>
                <a:spcPts val="8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4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body" idx="2"/>
          </p:nvPr>
        </p:nvSpPr>
        <p:spPr>
          <a:xfrm>
            <a:off x="472381" y="2743200"/>
            <a:ext cx="2211883" cy="5082118"/>
          </a:xfrm>
          <a:prstGeom prst="rect">
            <a:avLst/>
          </a:prstGeom>
          <a:noFill/>
          <a:ln>
            <a:noFill/>
          </a:ln>
        </p:spPr>
        <p:txBody>
          <a:bodyPr wrap="square" lIns="45725" tIns="45725" rIns="45725" bIns="4572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33" name="Shape 133"/>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34" name="Shape 134"/>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
        <p:cNvGrpSpPr/>
        <p:nvPr/>
      </p:nvGrpSpPr>
      <p:grpSpPr>
        <a:xfrm>
          <a:off x="0" y="0"/>
          <a:ext cx="0" cy="0"/>
          <a:chOff x="0" y="0"/>
          <a:chExt cx="0" cy="0"/>
        </a:xfrm>
      </p:grpSpPr>
      <p:sp>
        <p:nvSpPr>
          <p:cNvPr id="18" name="Shape 18"/>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72381" y="609600"/>
            <a:ext cx="2211883" cy="2133600"/>
          </a:xfrm>
          <a:prstGeom prst="rect">
            <a:avLst/>
          </a:prstGeom>
          <a:noFill/>
          <a:ln>
            <a:noFill/>
          </a:ln>
        </p:spPr>
        <p:txBody>
          <a:bodyPr wrap="square" lIns="45725" tIns="45725" rIns="45725" bIns="45725" anchor="b" anchorCtr="0"/>
          <a:lstStyle>
            <a:lvl1pPr marL="0" marR="0" lvl="0" indent="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38" name="Shape 138"/>
          <p:cNvSpPr>
            <a:spLocks noGrp="1"/>
          </p:cNvSpPr>
          <p:nvPr>
            <p:ph type="pic" idx="2"/>
          </p:nvPr>
        </p:nvSpPr>
        <p:spPr>
          <a:xfrm>
            <a:off x="2915544" y="1316569"/>
            <a:ext cx="3471862" cy="6498166"/>
          </a:xfrm>
          <a:prstGeom prst="rect">
            <a:avLst/>
          </a:prstGeom>
          <a:noFill/>
          <a:ln>
            <a:noFill/>
          </a:ln>
        </p:spPr>
        <p:txBody>
          <a:bodyPr wrap="square" lIns="45725" tIns="45725" rIns="45725" bIns="45725" anchor="t" anchorCtr="0"/>
          <a:lstStyle>
            <a:lvl1pPr marL="0" marR="0" lvl="0" indent="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39" name="Shape 139"/>
          <p:cNvSpPr txBox="1">
            <a:spLocks noGrp="1"/>
          </p:cNvSpPr>
          <p:nvPr>
            <p:ph type="body" idx="1"/>
          </p:nvPr>
        </p:nvSpPr>
        <p:spPr>
          <a:xfrm>
            <a:off x="472381" y="2743200"/>
            <a:ext cx="2211883" cy="5082118"/>
          </a:xfrm>
          <a:prstGeom prst="rect">
            <a:avLst/>
          </a:prstGeom>
          <a:noFill/>
          <a:ln>
            <a:noFill/>
          </a:ln>
        </p:spPr>
        <p:txBody>
          <a:bodyPr wrap="square" lIns="45725" tIns="45725" rIns="45725" bIns="4572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40" name="Shape 140"/>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71488" y="486835"/>
            <a:ext cx="5915025" cy="1767417"/>
          </a:xfrm>
          <a:prstGeom prst="rect">
            <a:avLst/>
          </a:prstGeom>
          <a:noFill/>
          <a:ln>
            <a:noFill/>
          </a:ln>
        </p:spPr>
        <p:txBody>
          <a:bodyPr wrap="square" lIns="45725" tIns="45725" rIns="45725" bIns="457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45" name="Shape 145"/>
          <p:cNvSpPr txBox="1">
            <a:spLocks noGrp="1"/>
          </p:cNvSpPr>
          <p:nvPr>
            <p:ph type="body" idx="1"/>
          </p:nvPr>
        </p:nvSpPr>
        <p:spPr>
          <a:xfrm rot="5400000">
            <a:off x="528108" y="2377546"/>
            <a:ext cx="5801784" cy="5915025"/>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47" name="Shape 147"/>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48" name="Shape 148"/>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rot="5400000">
            <a:off x="1772576" y="3622014"/>
            <a:ext cx="7749118" cy="1478756"/>
          </a:xfrm>
          <a:prstGeom prst="rect">
            <a:avLst/>
          </a:prstGeom>
          <a:noFill/>
          <a:ln>
            <a:noFill/>
          </a:ln>
        </p:spPr>
        <p:txBody>
          <a:bodyPr wrap="square" lIns="45725" tIns="45725" rIns="45725" bIns="457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151" name="Shape 151"/>
          <p:cNvSpPr txBox="1">
            <a:spLocks noGrp="1"/>
          </p:cNvSpPr>
          <p:nvPr>
            <p:ph type="body" idx="1"/>
          </p:nvPr>
        </p:nvSpPr>
        <p:spPr>
          <a:xfrm rot="5400000">
            <a:off x="-1227799" y="2186120"/>
            <a:ext cx="7749118" cy="4350544"/>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154" name="Shape 154"/>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71488" y="486836"/>
            <a:ext cx="5915025" cy="1767417"/>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471488" y="2434167"/>
            <a:ext cx="5915025" cy="5801784"/>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67916" y="2279653"/>
            <a:ext cx="5915025" cy="3803649"/>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467916" y="6119286"/>
            <a:ext cx="5915025" cy="2000249"/>
          </a:xfrm>
          <a:prstGeom prst="rect">
            <a:avLst/>
          </a:prstGeom>
          <a:noFill/>
          <a:ln>
            <a:noFill/>
          </a:ln>
        </p:spPr>
        <p:txBody>
          <a:bodyPr wrap="square" lIns="91425" tIns="91425" rIns="91425" bIns="91425" anchor="t" anchorCtr="0"/>
          <a:lstStyle>
            <a:lvl1pPr marL="457200" marR="0" lvl="0" indent="-228600" algn="l"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71488" y="486836"/>
            <a:ext cx="5915025" cy="1767417"/>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471488" y="2434167"/>
            <a:ext cx="2914650" cy="5801784"/>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3471863" y="2434167"/>
            <a:ext cx="2914650" cy="5801784"/>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72381" y="486836"/>
            <a:ext cx="5915025" cy="1767417"/>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472381" y="2241551"/>
            <a:ext cx="2901255" cy="1098549"/>
          </a:xfrm>
          <a:prstGeom prst="rect">
            <a:avLst/>
          </a:prstGeom>
          <a:noFill/>
          <a:ln>
            <a:noFill/>
          </a:ln>
        </p:spPr>
        <p:txBody>
          <a:bodyPr wrap="square" lIns="91425" tIns="91425" rIns="91425" bIns="91425" anchor="b" anchorCtr="0"/>
          <a:lstStyle>
            <a:lvl1pPr marL="457200" marR="0" lvl="0" indent="-228600" algn="l" rtl="0">
              <a:lnSpc>
                <a:spcPct val="90000"/>
              </a:lnSpc>
              <a:spcBef>
                <a:spcPts val="75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72381" y="3340100"/>
            <a:ext cx="2901255" cy="4912784"/>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3471863" y="2241551"/>
            <a:ext cx="2915543" cy="1098549"/>
          </a:xfrm>
          <a:prstGeom prst="rect">
            <a:avLst/>
          </a:prstGeom>
          <a:noFill/>
          <a:ln>
            <a:noFill/>
          </a:ln>
        </p:spPr>
        <p:txBody>
          <a:bodyPr wrap="square" lIns="91425" tIns="91425" rIns="91425" bIns="91425" anchor="b" anchorCtr="0"/>
          <a:lstStyle>
            <a:lvl1pPr marL="457200" marR="0" lvl="0" indent="-228600" algn="l" rtl="0">
              <a:lnSpc>
                <a:spcPct val="90000"/>
              </a:lnSpc>
              <a:spcBef>
                <a:spcPts val="75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3471863" y="3340100"/>
            <a:ext cx="2915543" cy="4912784"/>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71488" y="486836"/>
            <a:ext cx="5915025" cy="1767417"/>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72381" y="609600"/>
            <a:ext cx="2211884" cy="21336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2915543" y="1316569"/>
            <a:ext cx="3471863" cy="6498167"/>
          </a:xfrm>
          <a:prstGeom prst="rect">
            <a:avLst/>
          </a:prstGeom>
          <a:noFill/>
          <a:ln>
            <a:noFill/>
          </a:ln>
        </p:spPr>
        <p:txBody>
          <a:bodyPr wrap="square" lIns="91425" tIns="91425" rIns="91425" bIns="91425" anchor="t" anchorCtr="0"/>
          <a:lstStyle>
            <a:lvl1pPr marL="457200" marR="0" lvl="0" indent="-381000" algn="l" rtl="0">
              <a:lnSpc>
                <a:spcPct val="90000"/>
              </a:lnSpc>
              <a:spcBef>
                <a:spcPts val="75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72381" y="2743200"/>
            <a:ext cx="2211884" cy="5082117"/>
          </a:xfrm>
          <a:prstGeom prst="rect">
            <a:avLst/>
          </a:prstGeom>
          <a:noFill/>
          <a:ln>
            <a:noFill/>
          </a:ln>
        </p:spPr>
        <p:txBody>
          <a:bodyPr wrap="square" lIns="91425" tIns="91425" rIns="91425" bIns="91425" anchor="t" anchorCtr="0"/>
          <a:lstStyle>
            <a:lvl1pPr marL="457200" marR="0" lvl="0" indent="-228600" algn="l" rtl="0">
              <a:lnSpc>
                <a:spcPct val="90000"/>
              </a:lnSpc>
              <a:spcBef>
                <a:spcPts val="75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72381" y="609600"/>
            <a:ext cx="2211884" cy="21336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Shape 63"/>
          <p:cNvSpPr>
            <a:spLocks noGrp="1"/>
          </p:cNvSpPr>
          <p:nvPr>
            <p:ph type="pic" idx="2"/>
          </p:nvPr>
        </p:nvSpPr>
        <p:spPr>
          <a:xfrm>
            <a:off x="2915543" y="1316569"/>
            <a:ext cx="3471863" cy="6498167"/>
          </a:xfrm>
          <a:prstGeom prst="rect">
            <a:avLst/>
          </a:prstGeom>
          <a:noFill/>
          <a:ln>
            <a:noFill/>
          </a:ln>
        </p:spPr>
        <p:txBody>
          <a:bodyPr wrap="square" lIns="91425" tIns="91425" rIns="91425" bIns="91425" anchor="t" anchorCtr="0"/>
          <a:lstStyle>
            <a:lvl1pPr marL="0" marR="0" lvl="0" indent="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472381" y="2743200"/>
            <a:ext cx="2211884" cy="5082117"/>
          </a:xfrm>
          <a:prstGeom prst="rect">
            <a:avLst/>
          </a:prstGeom>
          <a:noFill/>
          <a:ln>
            <a:noFill/>
          </a:ln>
        </p:spPr>
        <p:txBody>
          <a:bodyPr wrap="square" lIns="91425" tIns="91425" rIns="91425" bIns="91425" anchor="t" anchorCtr="0"/>
          <a:lstStyle>
            <a:lvl1pPr marL="457200" marR="0" lvl="0" indent="-228600" algn="l" rtl="0">
              <a:lnSpc>
                <a:spcPct val="90000"/>
              </a:lnSpc>
              <a:spcBef>
                <a:spcPts val="75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a:solidFill>
                  <a:srgbClr val="888888"/>
                </a:solidFill>
                <a:latin typeface="Calibri"/>
                <a:ea typeface="Calibri"/>
                <a:cs typeface="Calibri"/>
                <a:sym typeface="Calibri"/>
              </a:rPr>
              <a:t>‹#›</a:t>
            </a:fld>
            <a:endParaRPr sz="9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488" y="486836"/>
            <a:ext cx="5915025" cy="1767417"/>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471488" y="2434167"/>
            <a:ext cx="5915025" cy="5801784"/>
          </a:xfrm>
          <a:prstGeom prst="rect">
            <a:avLst/>
          </a:prstGeom>
          <a:noFill/>
          <a:ln>
            <a:noFill/>
          </a:ln>
        </p:spPr>
        <p:txBody>
          <a:bodyPr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71488" y="8475136"/>
            <a:ext cx="1543050" cy="486833"/>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2271713" y="8475136"/>
            <a:ext cx="2314575" cy="48683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4843463" y="8475136"/>
            <a:ext cx="1543050" cy="486833"/>
          </a:xfrm>
          <a:prstGeom prst="rect">
            <a:avLst/>
          </a:prstGeom>
          <a:noFill/>
          <a:ln>
            <a:noFill/>
          </a:ln>
        </p:spPr>
        <p:txBody>
          <a:bodyPr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900" b="0" i="0" u="none" strike="noStrike" cap="none">
                <a:solidFill>
                  <a:srgbClr val="888888"/>
                </a:solidFill>
                <a:latin typeface="Calibri"/>
                <a:ea typeface="Calibri"/>
                <a:cs typeface="Calibri"/>
                <a:sym typeface="Calibri"/>
              </a:rPr>
              <a:t>‹#›</a:t>
            </a:fld>
            <a:endParaRPr sz="9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71488" y="486835"/>
            <a:ext cx="5915025" cy="1767417"/>
          </a:xfrm>
          <a:prstGeom prst="rect">
            <a:avLst/>
          </a:prstGeom>
          <a:noFill/>
          <a:ln>
            <a:noFill/>
          </a:ln>
        </p:spPr>
        <p:txBody>
          <a:bodyPr wrap="square" lIns="45725" tIns="45725" rIns="45725" bIns="4572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700"/>
              <a:buNone/>
              <a:defRPr sz="900"/>
            </a:lvl2pPr>
            <a:lvl3pPr lvl="2" indent="0">
              <a:spcBef>
                <a:spcPts val="0"/>
              </a:spcBef>
              <a:spcAft>
                <a:spcPts val="0"/>
              </a:spcAft>
              <a:buSzPts val="700"/>
              <a:buNone/>
              <a:defRPr sz="900"/>
            </a:lvl3pPr>
            <a:lvl4pPr lvl="3" indent="0">
              <a:spcBef>
                <a:spcPts val="0"/>
              </a:spcBef>
              <a:spcAft>
                <a:spcPts val="0"/>
              </a:spcAft>
              <a:buSzPts val="700"/>
              <a:buNone/>
              <a:defRPr sz="900"/>
            </a:lvl4pPr>
            <a:lvl5pPr lvl="4" indent="0">
              <a:spcBef>
                <a:spcPts val="0"/>
              </a:spcBef>
              <a:spcAft>
                <a:spcPts val="0"/>
              </a:spcAft>
              <a:buSzPts val="700"/>
              <a:buNone/>
              <a:defRPr sz="900"/>
            </a:lvl5pPr>
            <a:lvl6pPr lvl="5" indent="0">
              <a:spcBef>
                <a:spcPts val="0"/>
              </a:spcBef>
              <a:spcAft>
                <a:spcPts val="0"/>
              </a:spcAft>
              <a:buSzPts val="700"/>
              <a:buNone/>
              <a:defRPr sz="900"/>
            </a:lvl6pPr>
            <a:lvl7pPr lvl="6" indent="0">
              <a:spcBef>
                <a:spcPts val="0"/>
              </a:spcBef>
              <a:spcAft>
                <a:spcPts val="0"/>
              </a:spcAft>
              <a:buSzPts val="700"/>
              <a:buNone/>
              <a:defRPr sz="900"/>
            </a:lvl7pPr>
            <a:lvl8pPr lvl="7" indent="0">
              <a:spcBef>
                <a:spcPts val="0"/>
              </a:spcBef>
              <a:spcAft>
                <a:spcPts val="0"/>
              </a:spcAft>
              <a:buSzPts val="700"/>
              <a:buNone/>
              <a:defRPr sz="900"/>
            </a:lvl8pPr>
            <a:lvl9pPr lvl="8" indent="0">
              <a:spcBef>
                <a:spcPts val="0"/>
              </a:spcBef>
              <a:spcAft>
                <a:spcPts val="0"/>
              </a:spcAft>
              <a:buSzPts val="700"/>
              <a:buNone/>
              <a:defRPr sz="900"/>
            </a:lvl9pPr>
          </a:lstStyle>
          <a:p>
            <a:endParaRPr/>
          </a:p>
        </p:txBody>
      </p:sp>
      <p:sp>
        <p:nvSpPr>
          <p:cNvPr id="82" name="Shape 82"/>
          <p:cNvSpPr txBox="1">
            <a:spLocks noGrp="1"/>
          </p:cNvSpPr>
          <p:nvPr>
            <p:ph type="body" idx="1"/>
          </p:nvPr>
        </p:nvSpPr>
        <p:spPr>
          <a:xfrm>
            <a:off x="471488" y="2434166"/>
            <a:ext cx="5915025" cy="5801784"/>
          </a:xfrm>
          <a:prstGeom prst="rect">
            <a:avLst/>
          </a:prstGeom>
          <a:noFill/>
          <a:ln>
            <a:noFill/>
          </a:ln>
        </p:spPr>
        <p:txBody>
          <a:bodyPr wrap="square" lIns="45725" tIns="45725" rIns="45725" bIns="457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a:off x="471488" y="8475135"/>
            <a:ext cx="1543050" cy="486833"/>
          </a:xfrm>
          <a:prstGeom prst="rect">
            <a:avLst/>
          </a:prstGeom>
          <a:noFill/>
          <a:ln>
            <a:noFill/>
          </a:ln>
        </p:spPr>
        <p:txBody>
          <a:bodyPr wrap="square" lIns="45725" tIns="45725" rIns="45725" bIns="45725" anchor="ctr" anchorCtr="0"/>
          <a:lstStyle>
            <a:lvl1pPr marL="0" marR="0" lvl="0" indent="0" algn="l" rtl="0">
              <a:spcBef>
                <a:spcPts val="0"/>
              </a:spcBef>
              <a:spcAft>
                <a:spcPts val="0"/>
              </a:spcAft>
              <a:buSzPts val="7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2271713" y="8475135"/>
            <a:ext cx="2314575" cy="486833"/>
          </a:xfrm>
          <a:prstGeom prst="rect">
            <a:avLst/>
          </a:prstGeom>
          <a:noFill/>
          <a:ln>
            <a:noFill/>
          </a:ln>
        </p:spPr>
        <p:txBody>
          <a:bodyPr wrap="square" lIns="45725" tIns="45725" rIns="45725" bIns="45725" anchor="ctr" anchorCtr="0"/>
          <a:lstStyle>
            <a:lvl1pPr marL="0" marR="0" lvl="0" indent="0" algn="ctr" rtl="0">
              <a:spcBef>
                <a:spcPts val="0"/>
              </a:spcBef>
              <a:spcAft>
                <a:spcPts val="0"/>
              </a:spcAft>
              <a:buSzPts val="7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700"/>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4843463" y="8475135"/>
            <a:ext cx="1543050" cy="486833"/>
          </a:xfrm>
          <a:prstGeom prst="rect">
            <a:avLst/>
          </a:prstGeom>
          <a:noFill/>
          <a:ln>
            <a:noFill/>
          </a:ln>
        </p:spPr>
        <p:txBody>
          <a:bodyPr wrap="square" lIns="45725" tIns="22850" rIns="45725" bIns="22850" anchor="ctr" anchorCtr="0">
            <a:noAutofit/>
          </a:bodyPr>
          <a:lstStyle/>
          <a:p>
            <a:pPr marL="0" marR="0" lvl="0" indent="0" algn="r" rtl="0">
              <a:spcBef>
                <a:spcPts val="0"/>
              </a:spcBef>
              <a:spcAft>
                <a:spcPts val="0"/>
              </a:spcAft>
              <a:buNone/>
            </a:pPr>
            <a:fld id="{00000000-1234-1234-1234-123412341234}" type="slidenum">
              <a:rPr lang="en-US" sz="900" b="0" i="0" u="none" strike="noStrike" cap="none">
                <a:solidFill>
                  <a:srgbClr val="888888"/>
                </a:solidFill>
                <a:latin typeface="Calibri"/>
                <a:ea typeface="Calibri"/>
                <a:cs typeface="Calibri"/>
                <a:sym typeface="Calibri"/>
              </a:rPr>
              <a:t>‹#›</a:t>
            </a:fld>
            <a:endParaRPr sz="9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p:nvPr/>
        </p:nvSpPr>
        <p:spPr>
          <a:xfrm>
            <a:off x="0" y="0"/>
            <a:ext cx="6858000" cy="729900"/>
          </a:xfrm>
          <a:prstGeom prst="rect">
            <a:avLst/>
          </a:prstGeom>
          <a:solidFill>
            <a:srgbClr val="017A79"/>
          </a:solidFill>
          <a:ln w="12700" cap="flat" cmpd="sng">
            <a:solidFill>
              <a:srgbClr val="42719B"/>
            </a:solidFill>
            <a:prstDash val="solid"/>
            <a:miter lim="800000"/>
            <a:headEnd type="none" w="med" len="med"/>
            <a:tailEnd type="none" w="med" len="med"/>
          </a:ln>
        </p:spPr>
        <p:txBody>
          <a:bodyPr wrap="square" lIns="45725" tIns="22850" rIns="45725" bIns="22850" anchor="ctr" anchorCtr="0">
            <a:noAutofit/>
          </a:bodyPr>
          <a:lstStyle/>
          <a:p>
            <a:pPr marL="0" marR="0" lvl="0" indent="0" algn="ctr" rtl="0">
              <a:spcBef>
                <a:spcPts val="0"/>
              </a:spcBef>
              <a:spcAft>
                <a:spcPts val="0"/>
              </a:spcAft>
              <a:buNone/>
            </a:pPr>
            <a:endParaRPr sz="3600">
              <a:solidFill>
                <a:schemeClr val="lt1"/>
              </a:solidFill>
              <a:latin typeface="Calibri"/>
              <a:ea typeface="Calibri"/>
              <a:cs typeface="Calibri"/>
              <a:sym typeface="Calibri"/>
            </a:endParaRPr>
          </a:p>
        </p:txBody>
      </p:sp>
      <p:sp>
        <p:nvSpPr>
          <p:cNvPr id="236" name="Shape 236"/>
          <p:cNvSpPr txBox="1"/>
          <p:nvPr/>
        </p:nvSpPr>
        <p:spPr>
          <a:xfrm>
            <a:off x="1177812" y="-1516"/>
            <a:ext cx="6128626" cy="355951"/>
          </a:xfrm>
          <a:prstGeom prst="rect">
            <a:avLst/>
          </a:prstGeom>
          <a:noFill/>
          <a:ln>
            <a:noFill/>
          </a:ln>
        </p:spPr>
        <p:txBody>
          <a:bodyPr wrap="square" lIns="45725" tIns="22850" rIns="45725" bIns="22850" anchor="t" anchorCtr="0">
            <a:noAutofit/>
          </a:bodyPr>
          <a:lstStyle/>
          <a:p>
            <a:pPr lvl="0" algn="ctr"/>
            <a:r>
              <a:rPr lang="en-US" sz="1800" b="1" dirty="0">
                <a:solidFill>
                  <a:schemeClr val="lt1"/>
                </a:solidFill>
                <a:latin typeface="Calibri"/>
                <a:ea typeface="Calibri"/>
                <a:cs typeface="Calibri"/>
                <a:sym typeface="Calibri"/>
              </a:rPr>
              <a:t>Title IV-A Student Support and </a:t>
            </a:r>
            <a:endParaRPr lang="en-US" sz="1800" b="1" dirty="0" smtClean="0">
              <a:solidFill>
                <a:schemeClr val="lt1"/>
              </a:solidFill>
              <a:latin typeface="Calibri"/>
              <a:ea typeface="Calibri"/>
              <a:cs typeface="Calibri"/>
              <a:sym typeface="Calibri"/>
            </a:endParaRPr>
          </a:p>
          <a:p>
            <a:pPr lvl="0" algn="ctr"/>
            <a:r>
              <a:rPr lang="en-US" sz="1800" b="1" dirty="0" smtClean="0">
                <a:solidFill>
                  <a:schemeClr val="lt1"/>
                </a:solidFill>
                <a:latin typeface="Calibri"/>
                <a:ea typeface="Calibri"/>
                <a:cs typeface="Calibri"/>
                <a:sym typeface="Calibri"/>
              </a:rPr>
              <a:t>Academic </a:t>
            </a:r>
            <a:r>
              <a:rPr lang="en-US" sz="1800" b="1" dirty="0">
                <a:solidFill>
                  <a:schemeClr val="lt1"/>
                </a:solidFill>
                <a:latin typeface="Calibri"/>
                <a:ea typeface="Calibri"/>
                <a:cs typeface="Calibri"/>
                <a:sym typeface="Calibri"/>
              </a:rPr>
              <a:t>Enrichment</a:t>
            </a:r>
            <a:endParaRPr sz="1800" b="1" i="1" dirty="0">
              <a:solidFill>
                <a:srgbClr val="2CCFC0"/>
              </a:solidFill>
              <a:latin typeface="Calibri"/>
              <a:ea typeface="Calibri"/>
              <a:cs typeface="Calibri"/>
              <a:sym typeface="Calibri"/>
            </a:endParaRPr>
          </a:p>
        </p:txBody>
      </p:sp>
      <p:pic>
        <p:nvPicPr>
          <p:cNvPr id="237" name="Shape 237"/>
          <p:cNvPicPr preferRelativeResize="0"/>
          <p:nvPr/>
        </p:nvPicPr>
        <p:blipFill rotWithShape="1">
          <a:blip r:embed="rId3">
            <a:alphaModFix/>
          </a:blip>
          <a:srcRect t="48995" b="31675"/>
          <a:stretch/>
        </p:blipFill>
        <p:spPr>
          <a:xfrm>
            <a:off x="1905312" y="496117"/>
            <a:ext cx="5189875" cy="215925"/>
          </a:xfrm>
          <a:prstGeom prst="rect">
            <a:avLst/>
          </a:prstGeom>
          <a:noFill/>
          <a:ln>
            <a:noFill/>
          </a:ln>
        </p:spPr>
      </p:pic>
      <p:sp>
        <p:nvSpPr>
          <p:cNvPr id="239" name="Shape 239"/>
          <p:cNvSpPr/>
          <p:nvPr/>
        </p:nvSpPr>
        <p:spPr>
          <a:xfrm>
            <a:off x="337098" y="806409"/>
            <a:ext cx="2097491" cy="230741"/>
          </a:xfrm>
          <a:prstGeom prst="rect">
            <a:avLst/>
          </a:prstGeom>
          <a:noFill/>
          <a:ln>
            <a:noFill/>
          </a:ln>
        </p:spPr>
        <p:txBody>
          <a:bodyPr vert="horz" wrap="square" lIns="45725" tIns="22850" rIns="45725" bIns="22850" anchor="t" anchorCtr="0">
            <a:noAutofit/>
          </a:bodyPr>
          <a:lstStyle/>
          <a:p>
            <a:pPr marL="0" marR="0" lvl="0" indent="0" algn="ctr" rtl="0">
              <a:spcBef>
                <a:spcPts val="0"/>
              </a:spcBef>
              <a:spcAft>
                <a:spcPts val="0"/>
              </a:spcAft>
              <a:buNone/>
            </a:pPr>
            <a:r>
              <a:rPr lang="en-US" sz="1200" b="1" dirty="0" smtClean="0">
                <a:solidFill>
                  <a:srgbClr val="067A79"/>
                </a:solidFill>
                <a:latin typeface="Calibri"/>
                <a:ea typeface="Calibri"/>
                <a:cs typeface="Calibri"/>
                <a:sym typeface="Calibri"/>
              </a:rPr>
              <a:t>PURPOSE OF THE PROGRAM</a:t>
            </a:r>
            <a:endParaRPr sz="1200" b="1" dirty="0">
              <a:solidFill>
                <a:srgbClr val="067A79"/>
              </a:solidFill>
              <a:latin typeface="Calibri"/>
              <a:ea typeface="Calibri"/>
              <a:cs typeface="Calibri"/>
              <a:sym typeface="Calibri"/>
            </a:endParaRPr>
          </a:p>
        </p:txBody>
      </p:sp>
      <p:cxnSp>
        <p:nvCxnSpPr>
          <p:cNvPr id="240" name="Shape 240"/>
          <p:cNvCxnSpPr/>
          <p:nvPr/>
        </p:nvCxnSpPr>
        <p:spPr>
          <a:xfrm>
            <a:off x="424634" y="3240484"/>
            <a:ext cx="6165600" cy="0"/>
          </a:xfrm>
          <a:prstGeom prst="straightConnector1">
            <a:avLst/>
          </a:prstGeom>
          <a:noFill/>
          <a:ln w="9525" cap="flat" cmpd="sng">
            <a:solidFill>
              <a:srgbClr val="017A79"/>
            </a:solidFill>
            <a:prstDash val="dash"/>
            <a:miter lim="800000"/>
            <a:headEnd type="none" w="med" len="med"/>
            <a:tailEnd type="none" w="med" len="med"/>
          </a:ln>
        </p:spPr>
      </p:cxnSp>
      <p:cxnSp>
        <p:nvCxnSpPr>
          <p:cNvPr id="242" name="Shape 242"/>
          <p:cNvCxnSpPr/>
          <p:nvPr/>
        </p:nvCxnSpPr>
        <p:spPr>
          <a:xfrm>
            <a:off x="369661" y="7352305"/>
            <a:ext cx="6165600" cy="0"/>
          </a:xfrm>
          <a:prstGeom prst="straightConnector1">
            <a:avLst/>
          </a:prstGeom>
          <a:noFill/>
          <a:ln w="9525" cap="flat" cmpd="sng">
            <a:solidFill>
              <a:srgbClr val="017A79"/>
            </a:solidFill>
            <a:prstDash val="dash"/>
            <a:miter lim="800000"/>
            <a:headEnd type="none" w="med" len="med"/>
            <a:tailEnd type="none" w="med" len="med"/>
          </a:ln>
        </p:spPr>
      </p:cxnSp>
      <p:sp>
        <p:nvSpPr>
          <p:cNvPr id="246" name="Shape 246"/>
          <p:cNvSpPr txBox="1"/>
          <p:nvPr/>
        </p:nvSpPr>
        <p:spPr>
          <a:xfrm>
            <a:off x="1126228" y="5212199"/>
            <a:ext cx="5583182" cy="2166285"/>
          </a:xfrm>
          <a:prstGeom prst="rect">
            <a:avLst/>
          </a:prstGeom>
          <a:noFill/>
          <a:ln>
            <a:noFill/>
          </a:ln>
        </p:spPr>
        <p:txBody>
          <a:bodyPr wrap="square" lIns="91425" tIns="45700" rIns="91425" bIns="45700" anchor="ctr" anchorCtr="0">
            <a:noAutofit/>
          </a:bodyPr>
          <a:lstStyle/>
          <a:p>
            <a:pPr fontAlgn="base">
              <a:buClr>
                <a:schemeClr val="dk1"/>
              </a:buClr>
              <a:buSzPts val="1100"/>
            </a:pPr>
            <a:r>
              <a:rPr lang="en-US" sz="1100" b="1" dirty="0">
                <a:solidFill>
                  <a:schemeClr val="bg1">
                    <a:lumMod val="50000"/>
                  </a:schemeClr>
                </a:solidFill>
                <a:latin typeface="Calibri"/>
                <a:ea typeface="Calibri"/>
                <a:cs typeface="Calibri"/>
              </a:rPr>
              <a:t>Allowable activities (ESEA section 4108) may include, but are not limited to</a:t>
            </a:r>
            <a:r>
              <a:rPr lang="en-US" sz="1100" b="1" dirty="0" smtClean="0">
                <a:solidFill>
                  <a:schemeClr val="bg1">
                    <a:lumMod val="50000"/>
                  </a:schemeClr>
                </a:solidFill>
                <a:latin typeface="Calibri"/>
                <a:ea typeface="Calibri"/>
                <a:cs typeface="Calibri"/>
              </a:rPr>
              <a:t>:</a:t>
            </a:r>
          </a:p>
          <a:p>
            <a:pPr fontAlgn="base">
              <a:buClr>
                <a:schemeClr val="dk1"/>
              </a:buClr>
              <a:buSzPts val="1100"/>
            </a:pPr>
            <a:endParaRPr lang="en-US" sz="300" b="1" dirty="0">
              <a:solidFill>
                <a:schemeClr val="bg1">
                  <a:lumMod val="50000"/>
                </a:schemeClr>
              </a:solidFill>
              <a:latin typeface="Calibri"/>
              <a:ea typeface="Calibri"/>
              <a:cs typeface="Calibri"/>
            </a:endParaRP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Promoting community and parent involvement in schools</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Providing school-based mental health services and counseling</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Promoting supportive school </a:t>
            </a:r>
            <a:r>
              <a:rPr lang="en-US" sz="1100" dirty="0" smtClean="0">
                <a:solidFill>
                  <a:schemeClr val="bg1">
                    <a:lumMod val="50000"/>
                  </a:schemeClr>
                </a:solidFill>
                <a:latin typeface="Calibri"/>
                <a:ea typeface="Calibri"/>
                <a:cs typeface="Calibri"/>
              </a:rPr>
              <a:t>climates, promoting </a:t>
            </a:r>
            <a:r>
              <a:rPr lang="en-US" sz="1100" dirty="0">
                <a:solidFill>
                  <a:schemeClr val="bg1">
                    <a:lumMod val="50000"/>
                  </a:schemeClr>
                </a:solidFill>
                <a:latin typeface="Calibri"/>
                <a:ea typeface="Calibri"/>
                <a:cs typeface="Calibri"/>
              </a:rPr>
              <a:t>supportive school discipline</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Establishing or improving dropout prevention</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Supporting re-entry programs and transition services for justice- involved youth</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Implementing programs </a:t>
            </a:r>
            <a:r>
              <a:rPr lang="en-US" sz="1100" dirty="0" smtClean="0">
                <a:solidFill>
                  <a:schemeClr val="bg1">
                    <a:lumMod val="50000"/>
                  </a:schemeClr>
                </a:solidFill>
                <a:latin typeface="Calibri"/>
                <a:ea typeface="Calibri"/>
                <a:cs typeface="Calibri"/>
              </a:rPr>
              <a:t>to support </a:t>
            </a:r>
            <a:r>
              <a:rPr lang="en-US" sz="1100" dirty="0">
                <a:solidFill>
                  <a:schemeClr val="bg1">
                    <a:lumMod val="50000"/>
                  </a:schemeClr>
                </a:solidFill>
                <a:latin typeface="Calibri"/>
                <a:ea typeface="Calibri"/>
                <a:cs typeface="Calibri"/>
              </a:rPr>
              <a:t>healthy, active lifestyle (</a:t>
            </a:r>
            <a:r>
              <a:rPr lang="en-US" sz="1100" dirty="0" smtClean="0">
                <a:solidFill>
                  <a:schemeClr val="bg1">
                    <a:lumMod val="50000"/>
                  </a:schemeClr>
                </a:solidFill>
                <a:latin typeface="Calibri"/>
                <a:ea typeface="Calibri"/>
                <a:cs typeface="Calibri"/>
              </a:rPr>
              <a:t>nutritional/physical </a:t>
            </a:r>
            <a:r>
              <a:rPr lang="en-US" sz="1100" dirty="0">
                <a:solidFill>
                  <a:schemeClr val="bg1">
                    <a:lumMod val="50000"/>
                  </a:schemeClr>
                </a:solidFill>
                <a:latin typeface="Calibri"/>
                <a:ea typeface="Calibri"/>
                <a:cs typeface="Calibri"/>
              </a:rPr>
              <a:t>education)</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Implementing systems and practices to prevent bullying and harassment</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Developing relationship building skills to help improve safety through the recognition and prevention of coercion, violence, or abuse</a:t>
            </a:r>
          </a:p>
          <a:p>
            <a:pPr marL="171450" indent="-171450" fontAlgn="base">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rPr>
              <a:t>Establishing community partnerships</a:t>
            </a:r>
          </a:p>
        </p:txBody>
      </p:sp>
      <p:sp>
        <p:nvSpPr>
          <p:cNvPr id="247" name="Shape 247"/>
          <p:cNvSpPr/>
          <p:nvPr/>
        </p:nvSpPr>
        <p:spPr>
          <a:xfrm>
            <a:off x="318549" y="5702714"/>
            <a:ext cx="729900" cy="539700"/>
          </a:xfrm>
          <a:prstGeom prst="roundRect">
            <a:avLst>
              <a:gd name="adj" fmla="val 16667"/>
            </a:avLst>
          </a:prstGeom>
          <a:solidFill>
            <a:srgbClr val="E7DA00"/>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3" name="Shape 273"/>
          <p:cNvSpPr/>
          <p:nvPr/>
        </p:nvSpPr>
        <p:spPr>
          <a:xfrm>
            <a:off x="738" y="9023753"/>
            <a:ext cx="6858000" cy="117054"/>
          </a:xfrm>
          <a:prstGeom prst="rect">
            <a:avLst/>
          </a:prstGeom>
          <a:solidFill>
            <a:srgbClr val="017A79"/>
          </a:solidFill>
          <a:ln w="12700" cap="flat" cmpd="sng">
            <a:solidFill>
              <a:srgbClr val="42719B"/>
            </a:solidFill>
            <a:prstDash val="solid"/>
            <a:miter lim="800000"/>
            <a:headEnd type="none" w="med" len="med"/>
            <a:tailEnd type="none" w="med" len="med"/>
          </a:ln>
        </p:spPr>
        <p:txBody>
          <a:bodyPr wrap="square" lIns="45725" tIns="22850" rIns="45725" bIns="22850" anchor="ctr" anchorCtr="0">
            <a:noAutofit/>
          </a:bodyPr>
          <a:lstStyle/>
          <a:p>
            <a:pPr marL="0" marR="0" lvl="0" indent="0" algn="ctr" rtl="0">
              <a:spcBef>
                <a:spcPts val="0"/>
              </a:spcBef>
              <a:spcAft>
                <a:spcPts val="0"/>
              </a:spcAft>
              <a:buNone/>
            </a:pPr>
            <a:endParaRPr sz="3600">
              <a:solidFill>
                <a:schemeClr val="lt1"/>
              </a:solidFill>
              <a:latin typeface="Calibri"/>
              <a:ea typeface="Calibri"/>
              <a:cs typeface="Calibri"/>
              <a:sym typeface="Calibri"/>
            </a:endParaRPr>
          </a:p>
        </p:txBody>
      </p:sp>
      <p:sp>
        <p:nvSpPr>
          <p:cNvPr id="306" name="Shape 306"/>
          <p:cNvSpPr/>
          <p:nvPr/>
        </p:nvSpPr>
        <p:spPr>
          <a:xfrm>
            <a:off x="320795" y="3521578"/>
            <a:ext cx="729900" cy="539700"/>
          </a:xfrm>
          <a:prstGeom prst="roundRect">
            <a:avLst>
              <a:gd name="adj" fmla="val 16667"/>
            </a:avLst>
          </a:prstGeom>
          <a:solidFill>
            <a:srgbClr val="FF9900"/>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307" name="Shape 307"/>
          <p:cNvCxnSpPr/>
          <p:nvPr/>
        </p:nvCxnSpPr>
        <p:spPr>
          <a:xfrm>
            <a:off x="355880" y="5288431"/>
            <a:ext cx="6165600" cy="0"/>
          </a:xfrm>
          <a:prstGeom prst="straightConnector1">
            <a:avLst/>
          </a:prstGeom>
          <a:noFill/>
          <a:ln w="9525" cap="flat" cmpd="sng">
            <a:solidFill>
              <a:srgbClr val="017A79"/>
            </a:solidFill>
            <a:prstDash val="dash"/>
            <a:miter lim="800000"/>
            <a:headEnd type="none" w="med" len="med"/>
            <a:tailEnd type="none" w="med" len="med"/>
          </a:ln>
        </p:spPr>
      </p:cxnSp>
      <p:sp>
        <p:nvSpPr>
          <p:cNvPr id="311" name="Shape 311"/>
          <p:cNvSpPr txBox="1"/>
          <p:nvPr/>
        </p:nvSpPr>
        <p:spPr>
          <a:xfrm>
            <a:off x="1120661" y="3230551"/>
            <a:ext cx="5524467" cy="2020870"/>
          </a:xfrm>
          <a:prstGeom prst="rect">
            <a:avLst/>
          </a:prstGeom>
          <a:noFill/>
          <a:ln>
            <a:noFill/>
          </a:ln>
        </p:spPr>
        <p:txBody>
          <a:bodyPr wrap="square" lIns="91425" tIns="91425" rIns="91425" bIns="91425" anchor="t" anchorCtr="0">
            <a:noAutofit/>
          </a:bodyPr>
          <a:lstStyle/>
          <a:p>
            <a:pPr>
              <a:buClr>
                <a:schemeClr val="dk1"/>
              </a:buClr>
              <a:buSzPts val="1100"/>
            </a:pPr>
            <a:r>
              <a:rPr lang="en-US" sz="1100" b="1" dirty="0">
                <a:solidFill>
                  <a:schemeClr val="bg1">
                    <a:lumMod val="50000"/>
                  </a:schemeClr>
                </a:solidFill>
                <a:latin typeface="Calibri"/>
                <a:ea typeface="Calibri"/>
                <a:cs typeface="Calibri"/>
                <a:sym typeface="Calibri"/>
              </a:rPr>
              <a:t>Allowable activities (ESEA section 4107)</a:t>
            </a:r>
            <a:r>
              <a:rPr lang="en-US" sz="1100" b="1" dirty="0">
                <a:solidFill>
                  <a:schemeClr val="bg1">
                    <a:lumMod val="50000"/>
                  </a:schemeClr>
                </a:solidFill>
                <a:latin typeface="Calibri"/>
                <a:ea typeface="Calibri"/>
                <a:cs typeface="Calibri"/>
              </a:rPr>
              <a:t> </a:t>
            </a:r>
            <a:r>
              <a:rPr lang="en-US" sz="1100" b="1" dirty="0">
                <a:solidFill>
                  <a:schemeClr val="bg1">
                    <a:lumMod val="50000"/>
                  </a:schemeClr>
                </a:solidFill>
                <a:latin typeface="Calibri"/>
                <a:ea typeface="Calibri"/>
                <a:cs typeface="Calibri"/>
                <a:sym typeface="Calibri"/>
              </a:rPr>
              <a:t>may include, but are not limited to</a:t>
            </a:r>
            <a:r>
              <a:rPr lang="en-US" sz="1100" b="1" dirty="0" smtClean="0">
                <a:solidFill>
                  <a:schemeClr val="bg1">
                    <a:lumMod val="50000"/>
                  </a:schemeClr>
                </a:solidFill>
                <a:latin typeface="Calibri"/>
                <a:ea typeface="Calibri"/>
                <a:cs typeface="Calibri"/>
                <a:sym typeface="Calibri"/>
              </a:rPr>
              <a:t>:</a:t>
            </a:r>
          </a:p>
          <a:p>
            <a:pPr>
              <a:buClr>
                <a:schemeClr val="dk1"/>
              </a:buClr>
              <a:buSzPts val="1100"/>
            </a:pPr>
            <a:endParaRPr lang="en-US" sz="300" b="1" dirty="0">
              <a:solidFill>
                <a:schemeClr val="bg1">
                  <a:lumMod val="50000"/>
                </a:schemeClr>
              </a:solidFill>
              <a:latin typeface="Calibri"/>
              <a:ea typeface="Calibri"/>
              <a:cs typeface="Calibri"/>
              <a:sym typeface="Calibri"/>
            </a:endParaRPr>
          </a:p>
          <a:p>
            <a:pPr marL="171450" lvl="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Improving access to foreign language instruction, arts, and music education</a:t>
            </a:r>
          </a:p>
          <a:p>
            <a:pPr marL="171450" lvl="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Social emotional learning </a:t>
            </a:r>
            <a:r>
              <a:rPr lang="en-US" sz="1100" dirty="0" smtClean="0">
                <a:solidFill>
                  <a:schemeClr val="bg1">
                    <a:lumMod val="50000"/>
                  </a:schemeClr>
                </a:solidFill>
                <a:latin typeface="Calibri"/>
                <a:ea typeface="Calibri"/>
                <a:cs typeface="Calibri"/>
                <a:sym typeface="Calibri"/>
              </a:rPr>
              <a:t>programs </a:t>
            </a:r>
            <a:r>
              <a:rPr lang="en-US" sz="1100" dirty="0">
                <a:solidFill>
                  <a:schemeClr val="bg1">
                    <a:lumMod val="50000"/>
                  </a:schemeClr>
                </a:solidFill>
                <a:latin typeface="Calibri"/>
                <a:ea typeface="Calibri"/>
                <a:cs typeface="Calibri"/>
                <a:sym typeface="Calibri"/>
              </a:rPr>
              <a:t>and interventions</a:t>
            </a:r>
          </a:p>
          <a:p>
            <a:pPr marL="171450" lvl="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Supporting college and career </a:t>
            </a:r>
            <a:r>
              <a:rPr lang="en-US" sz="1100" dirty="0" smtClean="0">
                <a:solidFill>
                  <a:schemeClr val="bg1">
                    <a:lumMod val="50000"/>
                  </a:schemeClr>
                </a:solidFill>
                <a:latin typeface="Calibri"/>
                <a:ea typeface="Calibri"/>
                <a:cs typeface="Calibri"/>
                <a:sym typeface="Calibri"/>
              </a:rPr>
              <a:t>counseling</a:t>
            </a:r>
          </a:p>
          <a:p>
            <a:pPr marL="171450" lvl="0" indent="-171450">
              <a:buClr>
                <a:schemeClr val="dk1"/>
              </a:buClr>
              <a:buSzPts val="1100"/>
              <a:buFont typeface="Arial" panose="020B0604020202020204" pitchFamily="34" charset="0"/>
              <a:buChar char="•"/>
            </a:pPr>
            <a:r>
              <a:rPr lang="en-US" sz="1100" dirty="0" smtClean="0">
                <a:solidFill>
                  <a:schemeClr val="bg1">
                    <a:lumMod val="50000"/>
                  </a:schemeClr>
                </a:solidFill>
                <a:latin typeface="Calibri"/>
                <a:ea typeface="Calibri"/>
                <a:cs typeface="Calibri"/>
                <a:sym typeface="Calibri"/>
              </a:rPr>
              <a:t>Providing </a:t>
            </a:r>
            <a:r>
              <a:rPr lang="en-US" sz="1100" dirty="0">
                <a:solidFill>
                  <a:schemeClr val="bg1">
                    <a:lumMod val="50000"/>
                  </a:schemeClr>
                </a:solidFill>
                <a:latin typeface="Calibri"/>
                <a:ea typeface="Calibri"/>
                <a:cs typeface="Calibri"/>
                <a:sym typeface="Calibri"/>
              </a:rPr>
              <a:t>programming to improve instruction and student engagement in science, technology, engineering and mathematics (STEM), including computer science, and increasing access to these subjects for underrepresented groups</a:t>
            </a:r>
          </a:p>
          <a:p>
            <a:pPr marL="171450" lvl="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Promoting access to accelerated learning opportunities including Advanced Placement (AP) </a:t>
            </a:r>
            <a:r>
              <a:rPr lang="en-US" sz="1100" dirty="0" smtClean="0">
                <a:solidFill>
                  <a:schemeClr val="bg1">
                    <a:lumMod val="50000"/>
                  </a:schemeClr>
                </a:solidFill>
                <a:latin typeface="Calibri"/>
                <a:ea typeface="Calibri"/>
                <a:cs typeface="Calibri"/>
                <a:sym typeface="Calibri"/>
              </a:rPr>
              <a:t>programs </a:t>
            </a:r>
            <a:r>
              <a:rPr lang="en-US" sz="1100" dirty="0">
                <a:solidFill>
                  <a:schemeClr val="bg1">
                    <a:lumMod val="50000"/>
                  </a:schemeClr>
                </a:solidFill>
                <a:latin typeface="Calibri"/>
                <a:ea typeface="Calibri"/>
                <a:cs typeface="Calibri"/>
                <a:sym typeface="Calibri"/>
              </a:rPr>
              <a:t>and early college high schools for identified low-income students</a:t>
            </a:r>
          </a:p>
          <a:p>
            <a:pPr marL="171450" lvl="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Strengthening instruction in American history, civics, economics, geography, government education, and environmental education</a:t>
            </a:r>
          </a:p>
        </p:txBody>
      </p:sp>
      <p:cxnSp>
        <p:nvCxnSpPr>
          <p:cNvPr id="313" name="Shape 313"/>
          <p:cNvCxnSpPr/>
          <p:nvPr/>
        </p:nvCxnSpPr>
        <p:spPr>
          <a:xfrm>
            <a:off x="378462" y="1036870"/>
            <a:ext cx="6165600" cy="0"/>
          </a:xfrm>
          <a:prstGeom prst="straightConnector1">
            <a:avLst/>
          </a:prstGeom>
          <a:noFill/>
          <a:ln w="9525" cap="flat" cmpd="sng">
            <a:solidFill>
              <a:srgbClr val="067A79"/>
            </a:solidFill>
            <a:prstDash val="dash"/>
            <a:miter lim="800000"/>
            <a:headEnd type="none" w="med" len="med"/>
            <a:tailEnd type="none" w="med" len="med"/>
          </a:ln>
        </p:spPr>
      </p:cxnSp>
      <p:sp>
        <p:nvSpPr>
          <p:cNvPr id="339" name="Shape 339"/>
          <p:cNvSpPr txBox="1"/>
          <p:nvPr/>
        </p:nvSpPr>
        <p:spPr>
          <a:xfrm>
            <a:off x="122604" y="4233469"/>
            <a:ext cx="1082550" cy="518863"/>
          </a:xfrm>
          <a:prstGeom prst="rect">
            <a:avLst/>
          </a:prstGeom>
          <a:noFill/>
          <a:ln>
            <a:noFill/>
          </a:ln>
        </p:spPr>
        <p:txBody>
          <a:bodyPr wrap="square" lIns="91425" tIns="91425" rIns="91425" bIns="91425" anchor="ctr" anchorCtr="0">
            <a:noAutofit/>
          </a:bodyPr>
          <a:lstStyle/>
          <a:p>
            <a:pPr lvl="0" algn="ctr"/>
            <a:r>
              <a:rPr lang="en-US" sz="1100" b="1" dirty="0">
                <a:solidFill>
                  <a:srgbClr val="FF9900"/>
                </a:solidFill>
                <a:latin typeface="Calibri"/>
                <a:ea typeface="Calibri"/>
                <a:cs typeface="Calibri"/>
                <a:sym typeface="Calibri"/>
              </a:rPr>
              <a:t>Well-Rounded Educational Opportunities</a:t>
            </a:r>
            <a:endParaRPr sz="1100" b="1" dirty="0">
              <a:solidFill>
                <a:srgbClr val="FFA100"/>
              </a:solidFill>
              <a:latin typeface="Calibri"/>
              <a:ea typeface="Calibri"/>
              <a:cs typeface="Calibri"/>
              <a:sym typeface="Calibri"/>
            </a:endParaRPr>
          </a:p>
        </p:txBody>
      </p:sp>
      <p:pic>
        <p:nvPicPr>
          <p:cNvPr id="108" name="Picture 10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188" y="32029"/>
            <a:ext cx="1763574" cy="629848"/>
          </a:xfrm>
          <a:prstGeom prst="rect">
            <a:avLst/>
          </a:prstGeom>
        </p:spPr>
      </p:pic>
      <p:sp>
        <p:nvSpPr>
          <p:cNvPr id="109" name="Shape 239"/>
          <p:cNvSpPr/>
          <p:nvPr/>
        </p:nvSpPr>
        <p:spPr>
          <a:xfrm>
            <a:off x="424634" y="1092995"/>
            <a:ext cx="6119428" cy="2120537"/>
          </a:xfrm>
          <a:prstGeom prst="rect">
            <a:avLst/>
          </a:prstGeom>
          <a:noFill/>
          <a:ln>
            <a:noFill/>
          </a:ln>
        </p:spPr>
        <p:txBody>
          <a:bodyPr wrap="square" lIns="45725" tIns="22850" rIns="45725" bIns="22850" anchor="t" anchorCtr="0">
            <a:noAutofit/>
          </a:bodyPr>
          <a:lstStyle/>
          <a:p>
            <a:pPr lvl="0" algn="just"/>
            <a:r>
              <a:rPr lang="en-US" sz="1200" dirty="0">
                <a:solidFill>
                  <a:srgbClr val="067A79"/>
                </a:solidFill>
                <a:latin typeface="Calibri"/>
                <a:ea typeface="Calibri"/>
                <a:cs typeface="Calibri"/>
              </a:rPr>
              <a:t>The purpose of the Title IV-A Student Support and Academic Enrichment (SSAE) grant is to improve students’ academic achievement by increasing the capacity of States, local educational agencies, schools, and local communities </a:t>
            </a:r>
            <a:r>
              <a:rPr lang="en-US" sz="1200" b="1" dirty="0">
                <a:solidFill>
                  <a:srgbClr val="067A79"/>
                </a:solidFill>
                <a:latin typeface="Calibri"/>
                <a:ea typeface="Calibri"/>
                <a:cs typeface="Calibri"/>
              </a:rPr>
              <a:t>to provide all students with access to a well-rounded education, improve school conditions for student learning, and improve the use </a:t>
            </a:r>
            <a:r>
              <a:rPr lang="en-US" sz="1200" b="1" dirty="0" smtClean="0">
                <a:solidFill>
                  <a:srgbClr val="067A79"/>
                </a:solidFill>
                <a:latin typeface="Calibri"/>
                <a:ea typeface="Calibri"/>
                <a:cs typeface="Calibri"/>
              </a:rPr>
              <a:t>of technology</a:t>
            </a:r>
            <a:r>
              <a:rPr lang="en-US" sz="1200" b="1" dirty="0">
                <a:solidFill>
                  <a:srgbClr val="067A79"/>
                </a:solidFill>
                <a:latin typeface="Calibri"/>
                <a:ea typeface="Calibri"/>
                <a:cs typeface="Calibri"/>
              </a:rPr>
              <a:t> in order to improve the academic achievement and digital literacy of all students</a:t>
            </a:r>
            <a:r>
              <a:rPr lang="en-US" sz="1200" b="1" dirty="0" smtClean="0">
                <a:solidFill>
                  <a:srgbClr val="067A79"/>
                </a:solidFill>
                <a:latin typeface="Calibri"/>
                <a:ea typeface="Calibri"/>
                <a:cs typeface="Calibri"/>
              </a:rPr>
              <a:t>.</a:t>
            </a:r>
            <a:r>
              <a:rPr lang="en-US" sz="1200" dirty="0" smtClean="0">
                <a:solidFill>
                  <a:srgbClr val="067A79"/>
                </a:solidFill>
                <a:latin typeface="Calibri"/>
                <a:ea typeface="Calibri"/>
                <a:cs typeface="Calibri"/>
              </a:rPr>
              <a:t> (</a:t>
            </a:r>
            <a:r>
              <a:rPr lang="en-US" sz="1200" dirty="0">
                <a:solidFill>
                  <a:srgbClr val="067A79"/>
                </a:solidFill>
                <a:latin typeface="Calibri"/>
                <a:ea typeface="Calibri"/>
                <a:cs typeface="Calibri"/>
              </a:rPr>
              <a:t>ESSA Sec.4101</a:t>
            </a:r>
            <a:r>
              <a:rPr lang="en-US" sz="1200" dirty="0" smtClean="0">
                <a:solidFill>
                  <a:srgbClr val="067A79"/>
                </a:solidFill>
                <a:latin typeface="Calibri"/>
                <a:ea typeface="Calibri"/>
                <a:cs typeface="Calibri"/>
              </a:rPr>
              <a:t>)</a:t>
            </a:r>
          </a:p>
          <a:p>
            <a:pPr lvl="0" algn="just"/>
            <a:endParaRPr lang="en-US" sz="100" dirty="0" smtClean="0">
              <a:solidFill>
                <a:srgbClr val="067A79"/>
              </a:solidFill>
              <a:latin typeface="Calibri"/>
              <a:ea typeface="Calibri"/>
              <a:cs typeface="Calibri"/>
            </a:endParaRPr>
          </a:p>
          <a:p>
            <a:pPr lvl="0" algn="just"/>
            <a:r>
              <a:rPr lang="en-US" sz="1200" dirty="0" smtClean="0">
                <a:solidFill>
                  <a:srgbClr val="067A79"/>
                </a:solidFill>
                <a:latin typeface="Calibri"/>
                <a:ea typeface="Calibri"/>
                <a:cs typeface="Calibri"/>
              </a:rPr>
              <a:t>Ensuring </a:t>
            </a:r>
            <a:r>
              <a:rPr lang="en-US" sz="1200" dirty="0">
                <a:solidFill>
                  <a:srgbClr val="067A79"/>
                </a:solidFill>
                <a:latin typeface="Calibri"/>
                <a:ea typeface="Calibri"/>
                <a:cs typeface="Calibri"/>
              </a:rPr>
              <a:t>all students have access to a holistic well-rounded education is central to the shared work across programs in ESSA. Allowable uses of funds for the SSAE program under each of the three content areas may include, but are not limited to: </a:t>
            </a:r>
            <a:r>
              <a:rPr lang="en-US" sz="1200" u="sng" dirty="0">
                <a:solidFill>
                  <a:srgbClr val="067A79"/>
                </a:solidFill>
                <a:latin typeface="Calibri"/>
                <a:ea typeface="Calibri"/>
                <a:cs typeface="Calibri"/>
              </a:rPr>
              <a:t>direct services for students</a:t>
            </a:r>
            <a:r>
              <a:rPr lang="en-US" sz="1200" dirty="0">
                <a:solidFill>
                  <a:srgbClr val="067A79"/>
                </a:solidFill>
                <a:latin typeface="Calibri"/>
                <a:ea typeface="Calibri"/>
                <a:cs typeface="Calibri"/>
              </a:rPr>
              <a:t>, </a:t>
            </a:r>
            <a:r>
              <a:rPr lang="en-US" sz="1200" u="sng" dirty="0">
                <a:solidFill>
                  <a:srgbClr val="067A79"/>
                </a:solidFill>
                <a:latin typeface="Calibri"/>
                <a:ea typeface="Calibri"/>
                <a:cs typeface="Calibri"/>
              </a:rPr>
              <a:t>professional development for teachers and administrators</a:t>
            </a:r>
            <a:r>
              <a:rPr lang="en-US" sz="1200" dirty="0">
                <a:solidFill>
                  <a:srgbClr val="067A79"/>
                </a:solidFill>
                <a:latin typeface="Calibri"/>
                <a:ea typeface="Calibri"/>
                <a:cs typeface="Calibri"/>
              </a:rPr>
              <a:t>, </a:t>
            </a:r>
            <a:r>
              <a:rPr lang="en-US" sz="1200" u="sng" dirty="0">
                <a:solidFill>
                  <a:srgbClr val="067A79"/>
                </a:solidFill>
                <a:latin typeface="Calibri"/>
                <a:ea typeface="Calibri"/>
                <a:cs typeface="Calibri"/>
              </a:rPr>
              <a:t>salaries of personnel to carry out identified programs and services</a:t>
            </a:r>
            <a:r>
              <a:rPr lang="en-US" sz="1200" dirty="0">
                <a:solidFill>
                  <a:srgbClr val="067A79"/>
                </a:solidFill>
                <a:latin typeface="Calibri"/>
                <a:ea typeface="Calibri"/>
                <a:cs typeface="Calibri"/>
              </a:rPr>
              <a:t>, and </a:t>
            </a:r>
            <a:r>
              <a:rPr lang="en-US" sz="1200" u="sng" dirty="0">
                <a:solidFill>
                  <a:srgbClr val="067A79"/>
                </a:solidFill>
                <a:latin typeface="Calibri"/>
                <a:ea typeface="Calibri"/>
                <a:cs typeface="Calibri"/>
              </a:rPr>
              <a:t>supplemental educational resources and equipment</a:t>
            </a:r>
            <a:r>
              <a:rPr lang="en-US" sz="1200" dirty="0">
                <a:solidFill>
                  <a:srgbClr val="067A79"/>
                </a:solidFill>
                <a:latin typeface="Calibri"/>
                <a:ea typeface="Calibri"/>
                <a:cs typeface="Calibri"/>
              </a:rPr>
              <a:t>.</a:t>
            </a:r>
            <a:endParaRPr sz="1200" dirty="0">
              <a:solidFill>
                <a:srgbClr val="067A79"/>
              </a:solidFill>
              <a:latin typeface="Calibri"/>
              <a:ea typeface="Calibri"/>
              <a:cs typeface="Calibri"/>
              <a:sym typeface="Calibri"/>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1645" y="3561931"/>
            <a:ext cx="513901" cy="513901"/>
          </a:xfrm>
          <a:prstGeom prst="rect">
            <a:avLst/>
          </a:prstGeom>
        </p:spPr>
      </p:pic>
      <p:sp>
        <p:nvSpPr>
          <p:cNvPr id="110" name="Shape 246"/>
          <p:cNvSpPr txBox="1"/>
          <p:nvPr/>
        </p:nvSpPr>
        <p:spPr>
          <a:xfrm>
            <a:off x="245658" y="6335035"/>
            <a:ext cx="825675" cy="557403"/>
          </a:xfrm>
          <a:prstGeom prst="rect">
            <a:avLst/>
          </a:prstGeom>
          <a:noFill/>
          <a:ln>
            <a:noFill/>
          </a:ln>
        </p:spPr>
        <p:txBody>
          <a:bodyPr wrap="square" lIns="91425" tIns="45700" rIns="91425" bIns="45700" anchor="ctr" anchorCtr="0">
            <a:noAutofit/>
          </a:bodyPr>
          <a:lstStyle/>
          <a:p>
            <a:pPr lvl="0" algn="ctr"/>
            <a:r>
              <a:rPr lang="en-US" sz="1200" b="1" dirty="0">
                <a:solidFill>
                  <a:srgbClr val="CBBF01"/>
                </a:solidFill>
                <a:latin typeface="Calibri"/>
                <a:ea typeface="Calibri"/>
                <a:cs typeface="Calibri"/>
                <a:sym typeface="Calibri"/>
              </a:rPr>
              <a:t>Safe and Healthy Students</a:t>
            </a:r>
            <a:endParaRPr lang="en-US" sz="1050" dirty="0"/>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0608" y="5845970"/>
            <a:ext cx="349251" cy="349251"/>
          </a:xfrm>
          <a:prstGeom prst="rect">
            <a:avLst/>
          </a:prstGeom>
        </p:spPr>
      </p:pic>
      <p:pic>
        <p:nvPicPr>
          <p:cNvPr id="4" name="Picture 3"/>
          <p:cNvPicPr>
            <a:picLocks noChangeAspect="1"/>
          </p:cNvPicPr>
          <p:nvPr/>
        </p:nvPicPr>
        <p:blipFill>
          <a:blip r:embed="rId7">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617846" y="5696870"/>
            <a:ext cx="409689" cy="409689"/>
          </a:xfrm>
          <a:prstGeom prst="rect">
            <a:avLst/>
          </a:prstGeom>
        </p:spPr>
      </p:pic>
      <p:sp>
        <p:nvSpPr>
          <p:cNvPr id="114" name="Shape 352"/>
          <p:cNvSpPr/>
          <p:nvPr/>
        </p:nvSpPr>
        <p:spPr>
          <a:xfrm>
            <a:off x="280596" y="7581235"/>
            <a:ext cx="729900" cy="539700"/>
          </a:xfrm>
          <a:prstGeom prst="roundRect">
            <a:avLst>
              <a:gd name="adj" fmla="val 16667"/>
            </a:avLst>
          </a:prstGeom>
          <a:solidFill>
            <a:srgbClr val="067A7A"/>
          </a:solid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067A7A"/>
              </a:solidFill>
              <a:latin typeface="Calibri"/>
              <a:ea typeface="Calibri"/>
              <a:cs typeface="Calibri"/>
              <a:sym typeface="Calibri"/>
            </a:endParaRPr>
          </a:p>
        </p:txBody>
      </p:sp>
      <p:sp>
        <p:nvSpPr>
          <p:cNvPr id="115" name="Shape 353"/>
          <p:cNvSpPr txBox="1"/>
          <p:nvPr/>
        </p:nvSpPr>
        <p:spPr>
          <a:xfrm>
            <a:off x="122604" y="8219563"/>
            <a:ext cx="1011624" cy="472428"/>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algn="ctr">
              <a:defRPr sz="1100" b="1">
                <a:solidFill>
                  <a:srgbClr val="FF9900"/>
                </a:solidFill>
                <a:latin typeface="Calibri"/>
                <a:ea typeface="Calibri"/>
                <a:cs typeface="Calibri"/>
              </a:defRPr>
            </a:lvl1pPr>
          </a:lstStyle>
          <a:p>
            <a:r>
              <a:rPr lang="en-US" dirty="0">
                <a:solidFill>
                  <a:srgbClr val="067A7A"/>
                </a:solidFill>
                <a:sym typeface="Calibri"/>
              </a:rPr>
              <a:t>Effective Use of Technology</a:t>
            </a:r>
            <a:endParaRPr dirty="0">
              <a:solidFill>
                <a:srgbClr val="067A7A"/>
              </a:solidFill>
              <a:sym typeface="Calibri"/>
            </a:endParaRPr>
          </a:p>
        </p:txBody>
      </p:sp>
      <p:pic>
        <p:nvPicPr>
          <p:cNvPr id="116" name="Picture 1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8530" y="7605251"/>
            <a:ext cx="451115" cy="451115"/>
          </a:xfrm>
          <a:prstGeom prst="rect">
            <a:avLst/>
          </a:prstGeom>
        </p:spPr>
      </p:pic>
      <p:sp>
        <p:nvSpPr>
          <p:cNvPr id="117" name="Shape 311"/>
          <p:cNvSpPr txBox="1"/>
          <p:nvPr/>
        </p:nvSpPr>
        <p:spPr>
          <a:xfrm>
            <a:off x="1145658" y="7300933"/>
            <a:ext cx="5563752" cy="1746089"/>
          </a:xfrm>
          <a:prstGeom prst="rect">
            <a:avLst/>
          </a:prstGeom>
          <a:noFill/>
          <a:ln>
            <a:noFill/>
          </a:ln>
        </p:spPr>
        <p:txBody>
          <a:bodyPr wrap="square" lIns="91425" tIns="91425" rIns="91425" bIns="91425" anchor="t" anchorCtr="0">
            <a:noAutofit/>
          </a:bodyPr>
          <a:lstStyle/>
          <a:p>
            <a:pPr>
              <a:buClr>
                <a:schemeClr val="dk1"/>
              </a:buClr>
              <a:buSzPts val="1100"/>
            </a:pPr>
            <a:r>
              <a:rPr lang="en-US" sz="1100" b="1" dirty="0">
                <a:solidFill>
                  <a:schemeClr val="bg1">
                    <a:lumMod val="50000"/>
                  </a:schemeClr>
                </a:solidFill>
                <a:latin typeface="Calibri"/>
                <a:ea typeface="Calibri"/>
                <a:cs typeface="Calibri"/>
                <a:sym typeface="Calibri"/>
              </a:rPr>
              <a:t>Allowable activities </a:t>
            </a:r>
            <a:r>
              <a:rPr lang="en-US" sz="1100" dirty="0">
                <a:solidFill>
                  <a:schemeClr val="bg1">
                    <a:lumMod val="50000"/>
                  </a:schemeClr>
                </a:solidFill>
                <a:latin typeface="Calibri"/>
                <a:ea typeface="Calibri"/>
                <a:cs typeface="Calibri"/>
                <a:sym typeface="Calibri"/>
              </a:rPr>
              <a:t>(ESEA section </a:t>
            </a:r>
            <a:r>
              <a:rPr lang="en-US" sz="1100" dirty="0" smtClean="0">
                <a:solidFill>
                  <a:schemeClr val="bg1">
                    <a:lumMod val="50000"/>
                  </a:schemeClr>
                </a:solidFill>
                <a:latin typeface="Calibri"/>
                <a:ea typeface="Calibri"/>
                <a:cs typeface="Calibri"/>
                <a:sym typeface="Calibri"/>
              </a:rPr>
              <a:t>4109) </a:t>
            </a:r>
            <a:r>
              <a:rPr lang="en-US" sz="1100" b="1" dirty="0" smtClean="0">
                <a:solidFill>
                  <a:schemeClr val="bg1">
                    <a:lumMod val="50000"/>
                  </a:schemeClr>
                </a:solidFill>
                <a:latin typeface="Calibri"/>
                <a:ea typeface="Calibri"/>
                <a:cs typeface="Calibri"/>
                <a:sym typeface="Calibri"/>
              </a:rPr>
              <a:t>may </a:t>
            </a:r>
            <a:r>
              <a:rPr lang="en-US" sz="1100" b="1" dirty="0">
                <a:solidFill>
                  <a:schemeClr val="bg1">
                    <a:lumMod val="50000"/>
                  </a:schemeClr>
                </a:solidFill>
                <a:latin typeface="Calibri"/>
                <a:ea typeface="Calibri"/>
                <a:cs typeface="Calibri"/>
                <a:sym typeface="Calibri"/>
              </a:rPr>
              <a:t>include, but are not limited to:</a:t>
            </a:r>
          </a:p>
          <a:p>
            <a:pPr>
              <a:buClr>
                <a:schemeClr val="dk1"/>
              </a:buClr>
              <a:buSzPts val="1100"/>
            </a:pPr>
            <a:endParaRPr lang="en-US" sz="400" b="1" dirty="0">
              <a:solidFill>
                <a:schemeClr val="bg1">
                  <a:lumMod val="50000"/>
                </a:schemeClr>
              </a:solidFill>
              <a:latin typeface="Calibri"/>
              <a:ea typeface="Calibri"/>
              <a:cs typeface="Calibri"/>
              <a:sym typeface="Calibri"/>
            </a:endParaRPr>
          </a:p>
          <a:p>
            <a:pPr marL="17145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Supporting high-quality professional development for educators, school leaders, and administrators to personalize learning and improve academic achievement</a:t>
            </a:r>
          </a:p>
          <a:p>
            <a:pPr marL="17145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Building technological capacity and infrastructure</a:t>
            </a:r>
          </a:p>
          <a:p>
            <a:pPr marL="17145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Carrying out innovative blended learning projects</a:t>
            </a:r>
          </a:p>
          <a:p>
            <a:pPr marL="17145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Providing students in rural, remote, and underserved areas with the resources to benefit from high-quality digital learning opportunities</a:t>
            </a:r>
          </a:p>
          <a:p>
            <a:pPr marL="171450" indent="-171450">
              <a:buClr>
                <a:schemeClr val="dk1"/>
              </a:buClr>
              <a:buSzPts val="1100"/>
              <a:buFont typeface="Arial" panose="020B0604020202020204" pitchFamily="34" charset="0"/>
              <a:buChar char="•"/>
            </a:pPr>
            <a:r>
              <a:rPr lang="en-US" sz="1100" dirty="0">
                <a:solidFill>
                  <a:schemeClr val="bg1">
                    <a:lumMod val="50000"/>
                  </a:schemeClr>
                </a:solidFill>
                <a:latin typeface="Calibri"/>
                <a:ea typeface="Calibri"/>
                <a:cs typeface="Calibri"/>
                <a:sym typeface="Calibri"/>
              </a:rPr>
              <a:t>Delivering specialized or rigorous academic courses and curricula using technology, including digital learning technologies and assistive </a:t>
            </a:r>
            <a:r>
              <a:rPr lang="en-US" sz="1100" dirty="0" smtClean="0">
                <a:solidFill>
                  <a:schemeClr val="bg1">
                    <a:lumMod val="50000"/>
                  </a:schemeClr>
                </a:solidFill>
                <a:latin typeface="Calibri"/>
                <a:ea typeface="Calibri"/>
                <a:cs typeface="Calibri"/>
                <a:sym typeface="Calibri"/>
              </a:rPr>
              <a:t>technology</a:t>
            </a:r>
            <a:endParaRPr lang="en-US" sz="1100" dirty="0">
              <a:solidFill>
                <a:schemeClr val="bg1">
                  <a:lumMod val="50000"/>
                </a:schemeClr>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319</Words>
  <Application>Microsoft Office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Office Theme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Johanna L. Diaz</dc:creator>
  <cp:lastModifiedBy>Johanna Diaz</cp:lastModifiedBy>
  <cp:revision>15</cp:revision>
  <cp:lastPrinted>2018-01-10T01:43:22Z</cp:lastPrinted>
  <dcterms:modified xsi:type="dcterms:W3CDTF">2020-02-06T14:45:43Z</dcterms:modified>
</cp:coreProperties>
</file>